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35CDD4-D742-47AF-B811-6A0AE6DED583}" type="doc">
      <dgm:prSet loTypeId="urn:microsoft.com/office/officeart/2005/8/layout/vList3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65D67B4C-E320-403D-928E-6F02097A68FD}">
      <dgm:prSet phldrT="[Text]"/>
      <dgm:spPr/>
      <dgm:t>
        <a:bodyPr/>
        <a:lstStyle/>
        <a:p>
          <a:pPr algn="l"/>
          <a:r>
            <a:rPr lang="en-US" dirty="0" smtClean="0"/>
            <a:t>Lisa </a:t>
          </a:r>
          <a:r>
            <a:rPr lang="en-US" dirty="0" smtClean="0"/>
            <a:t>Starr (8</a:t>
          </a:r>
          <a:r>
            <a:rPr lang="en-US" baseline="30000" dirty="0" smtClean="0"/>
            <a:t>th</a:t>
          </a:r>
          <a:r>
            <a:rPr lang="en-US" dirty="0" smtClean="0"/>
            <a:t> Grade Language Arts) </a:t>
          </a:r>
          <a:r>
            <a:rPr lang="en-US" dirty="0" smtClean="0"/>
            <a:t>- </a:t>
          </a:r>
          <a:r>
            <a:rPr lang="en-US" dirty="0" err="1" smtClean="0"/>
            <a:t>Tagul</a:t>
          </a:r>
          <a:r>
            <a:rPr lang="en-US" dirty="0" smtClean="0"/>
            <a:t> </a:t>
          </a:r>
          <a:endParaRPr lang="en-US" dirty="0"/>
        </a:p>
      </dgm:t>
    </dgm:pt>
    <dgm:pt modelId="{AE63857B-E068-404B-992B-A6F78ED9CE13}" type="parTrans" cxnId="{5592638B-A625-408A-A78F-3DA04E92F02A}">
      <dgm:prSet/>
      <dgm:spPr/>
      <dgm:t>
        <a:bodyPr/>
        <a:lstStyle/>
        <a:p>
          <a:endParaRPr lang="en-US"/>
        </a:p>
      </dgm:t>
    </dgm:pt>
    <dgm:pt modelId="{8F9766E2-6D46-4488-A618-357D12FE755C}" type="sibTrans" cxnId="{5592638B-A625-408A-A78F-3DA04E92F02A}">
      <dgm:prSet/>
      <dgm:spPr/>
      <dgm:t>
        <a:bodyPr/>
        <a:lstStyle/>
        <a:p>
          <a:endParaRPr lang="en-US"/>
        </a:p>
      </dgm:t>
    </dgm:pt>
    <dgm:pt modelId="{C44C865B-53DC-46BE-BBD7-BF8FE7A9775A}">
      <dgm:prSet/>
      <dgm:spPr/>
      <dgm:t>
        <a:bodyPr/>
        <a:lstStyle/>
        <a:p>
          <a:pPr algn="l"/>
          <a:r>
            <a:rPr lang="en-US" dirty="0" smtClean="0"/>
            <a:t>Quinton </a:t>
          </a:r>
          <a:r>
            <a:rPr lang="en-US" dirty="0" err="1" smtClean="0"/>
            <a:t>Cermak</a:t>
          </a:r>
          <a:r>
            <a:rPr lang="en-US" dirty="0" smtClean="0"/>
            <a:t> </a:t>
          </a:r>
          <a:r>
            <a:rPr lang="en-US" dirty="0" smtClean="0"/>
            <a:t>(8</a:t>
          </a:r>
          <a:r>
            <a:rPr lang="en-US" baseline="30000" dirty="0" smtClean="0"/>
            <a:t>th</a:t>
          </a:r>
          <a:r>
            <a:rPr lang="en-US" dirty="0" smtClean="0"/>
            <a:t> Grade Social Studies)– </a:t>
          </a:r>
          <a:r>
            <a:rPr lang="en-US" dirty="0" smtClean="0"/>
            <a:t>Blackboard Blogs </a:t>
          </a:r>
          <a:endParaRPr lang="en-US" dirty="0"/>
        </a:p>
      </dgm:t>
    </dgm:pt>
    <dgm:pt modelId="{04AC7EA6-23DA-4054-AA5B-E0635B11A595}" type="parTrans" cxnId="{0E95EDDC-ABAB-405C-A006-204C27450D93}">
      <dgm:prSet/>
      <dgm:spPr/>
      <dgm:t>
        <a:bodyPr/>
        <a:lstStyle/>
        <a:p>
          <a:endParaRPr lang="en-US"/>
        </a:p>
      </dgm:t>
    </dgm:pt>
    <dgm:pt modelId="{324A3375-F391-4EF9-A64B-1125ABDE39C9}" type="sibTrans" cxnId="{0E95EDDC-ABAB-405C-A006-204C27450D93}">
      <dgm:prSet/>
      <dgm:spPr/>
      <dgm:t>
        <a:bodyPr/>
        <a:lstStyle/>
        <a:p>
          <a:endParaRPr lang="en-US"/>
        </a:p>
      </dgm:t>
    </dgm:pt>
    <dgm:pt modelId="{936C56E6-D4FE-432F-8666-101CBCAC4C8D}">
      <dgm:prSet/>
      <dgm:spPr/>
      <dgm:t>
        <a:bodyPr/>
        <a:lstStyle/>
        <a:p>
          <a:pPr algn="l"/>
          <a:r>
            <a:rPr lang="en-US" dirty="0" smtClean="0"/>
            <a:t>Deb </a:t>
          </a:r>
          <a:r>
            <a:rPr lang="en-US" dirty="0" err="1" smtClean="0"/>
            <a:t>Hepper</a:t>
          </a:r>
          <a:r>
            <a:rPr lang="en-US" dirty="0" smtClean="0"/>
            <a:t> </a:t>
          </a:r>
          <a:r>
            <a:rPr lang="en-US" dirty="0" smtClean="0"/>
            <a:t>(6</a:t>
          </a:r>
          <a:r>
            <a:rPr lang="en-US" baseline="30000" dirty="0" smtClean="0"/>
            <a:t>th</a:t>
          </a:r>
          <a:r>
            <a:rPr lang="en-US" dirty="0" smtClean="0"/>
            <a:t> Grade Science) – Science Website</a:t>
          </a:r>
          <a:endParaRPr lang="en-US" dirty="0"/>
        </a:p>
      </dgm:t>
    </dgm:pt>
    <dgm:pt modelId="{3CF3DAC2-9CDE-4502-B4CC-EC3D2A064D0A}" type="parTrans" cxnId="{27963654-9C05-4469-B528-58BA4C3105B1}">
      <dgm:prSet/>
      <dgm:spPr/>
      <dgm:t>
        <a:bodyPr/>
        <a:lstStyle/>
        <a:p>
          <a:endParaRPr lang="en-US"/>
        </a:p>
      </dgm:t>
    </dgm:pt>
    <dgm:pt modelId="{1ADF59B9-D959-4E75-93BF-50A337CA82EA}" type="sibTrans" cxnId="{27963654-9C05-4469-B528-58BA4C3105B1}">
      <dgm:prSet/>
      <dgm:spPr/>
      <dgm:t>
        <a:bodyPr/>
        <a:lstStyle/>
        <a:p>
          <a:endParaRPr lang="en-US"/>
        </a:p>
      </dgm:t>
    </dgm:pt>
    <dgm:pt modelId="{15222751-9053-4CD0-95D5-A67C0767F9F2}">
      <dgm:prSet/>
      <dgm:spPr/>
      <dgm:t>
        <a:bodyPr/>
        <a:lstStyle/>
        <a:p>
          <a:pPr algn="l"/>
          <a:r>
            <a:rPr lang="en-US" dirty="0" smtClean="0"/>
            <a:t>Kathy </a:t>
          </a:r>
          <a:r>
            <a:rPr lang="en-US" dirty="0" err="1" smtClean="0"/>
            <a:t>Norwick</a:t>
          </a:r>
          <a:r>
            <a:rPr lang="en-US" dirty="0" smtClean="0"/>
            <a:t> </a:t>
          </a:r>
          <a:r>
            <a:rPr lang="en-US" dirty="0" smtClean="0"/>
            <a:t>(6</a:t>
          </a:r>
          <a:r>
            <a:rPr lang="en-US" baseline="30000" dirty="0" smtClean="0"/>
            <a:t>th</a:t>
          </a:r>
          <a:r>
            <a:rPr lang="en-US" dirty="0" smtClean="0"/>
            <a:t> Grade Math) - </a:t>
          </a:r>
          <a:r>
            <a:rPr lang="en-US" dirty="0" smtClean="0"/>
            <a:t>Google Docs PowerPoint </a:t>
          </a:r>
          <a:endParaRPr lang="en-US" dirty="0"/>
        </a:p>
      </dgm:t>
    </dgm:pt>
    <dgm:pt modelId="{A295B037-3878-4D31-B22C-924FADD8F327}" type="parTrans" cxnId="{3216254F-88C7-4227-A4B7-7D300B731ED3}">
      <dgm:prSet/>
      <dgm:spPr/>
      <dgm:t>
        <a:bodyPr/>
        <a:lstStyle/>
        <a:p>
          <a:endParaRPr lang="en-US"/>
        </a:p>
      </dgm:t>
    </dgm:pt>
    <dgm:pt modelId="{E4D90C30-3430-4B4F-A674-4BD00353CD5F}" type="sibTrans" cxnId="{3216254F-88C7-4227-A4B7-7D300B731ED3}">
      <dgm:prSet/>
      <dgm:spPr/>
      <dgm:t>
        <a:bodyPr/>
        <a:lstStyle/>
        <a:p>
          <a:endParaRPr lang="en-US"/>
        </a:p>
      </dgm:t>
    </dgm:pt>
    <dgm:pt modelId="{84C6CEA7-5747-4856-88C8-9C0B4D4D398B}">
      <dgm:prSet/>
      <dgm:spPr/>
      <dgm:t>
        <a:bodyPr/>
        <a:lstStyle/>
        <a:p>
          <a:pPr algn="l"/>
          <a:r>
            <a:rPr lang="en-US" dirty="0" smtClean="0"/>
            <a:t>Veteran’s Day activity</a:t>
          </a:r>
          <a:endParaRPr lang="en-US" dirty="0"/>
        </a:p>
      </dgm:t>
    </dgm:pt>
    <dgm:pt modelId="{C58DEB13-B6B1-4B4D-BFE5-DAB86DC574A9}" type="parTrans" cxnId="{B17FBBE0-21D6-44B0-ACD8-F441E678AB60}">
      <dgm:prSet/>
      <dgm:spPr/>
      <dgm:t>
        <a:bodyPr/>
        <a:lstStyle/>
        <a:p>
          <a:endParaRPr lang="en-US"/>
        </a:p>
      </dgm:t>
    </dgm:pt>
    <dgm:pt modelId="{8B71D8F1-1B4B-48CD-878C-E576809ED799}" type="sibTrans" cxnId="{B17FBBE0-21D6-44B0-ACD8-F441E678AB60}">
      <dgm:prSet/>
      <dgm:spPr/>
      <dgm:t>
        <a:bodyPr/>
        <a:lstStyle/>
        <a:p>
          <a:endParaRPr lang="en-US"/>
        </a:p>
      </dgm:t>
    </dgm:pt>
    <dgm:pt modelId="{A0DA63A7-67AF-49EB-8FAA-964D2D54DC72}">
      <dgm:prSet/>
      <dgm:spPr/>
      <dgm:t>
        <a:bodyPr/>
        <a:lstStyle/>
        <a:p>
          <a:pPr algn="l"/>
          <a:r>
            <a:rPr lang="en-US" dirty="0" smtClean="0"/>
            <a:t>Studying federalists (for the constitution) and anti-federalists (against the constitution).</a:t>
          </a:r>
          <a:endParaRPr lang="en-US" dirty="0"/>
        </a:p>
      </dgm:t>
    </dgm:pt>
    <dgm:pt modelId="{8A63786D-8192-48CC-AD62-61CEE3943B34}" type="parTrans" cxnId="{A06F2551-F1EE-4943-96D5-0D078A0FD30D}">
      <dgm:prSet/>
      <dgm:spPr/>
      <dgm:t>
        <a:bodyPr/>
        <a:lstStyle/>
        <a:p>
          <a:endParaRPr lang="en-US"/>
        </a:p>
      </dgm:t>
    </dgm:pt>
    <dgm:pt modelId="{3B5154C6-C16F-40B2-A18E-7DB3739F2F8C}" type="sibTrans" cxnId="{A06F2551-F1EE-4943-96D5-0D078A0FD30D}">
      <dgm:prSet/>
      <dgm:spPr/>
      <dgm:t>
        <a:bodyPr/>
        <a:lstStyle/>
        <a:p>
          <a:endParaRPr lang="en-US"/>
        </a:p>
      </dgm:t>
    </dgm:pt>
    <dgm:pt modelId="{32125F1B-267D-4932-887F-68D5C95F350F}">
      <dgm:prSet/>
      <dgm:spPr/>
      <dgm:t>
        <a:bodyPr/>
        <a:lstStyle/>
        <a:p>
          <a:pPr algn="l"/>
          <a:r>
            <a:rPr lang="en-US" dirty="0" smtClean="0"/>
            <a:t>Learning about atoms, protons, neutrons, and electrons</a:t>
          </a:r>
          <a:endParaRPr lang="en-US" dirty="0"/>
        </a:p>
      </dgm:t>
    </dgm:pt>
    <dgm:pt modelId="{9AF34A38-7A30-4550-91C0-8660152E6FD8}" type="parTrans" cxnId="{53F1794B-0BDF-4980-B7BB-EA66C1FB76CC}">
      <dgm:prSet/>
      <dgm:spPr/>
      <dgm:t>
        <a:bodyPr/>
        <a:lstStyle/>
        <a:p>
          <a:endParaRPr lang="en-US"/>
        </a:p>
      </dgm:t>
    </dgm:pt>
    <dgm:pt modelId="{1CCC7F5E-EB42-44CD-A521-7B3C42BC06C6}" type="sibTrans" cxnId="{53F1794B-0BDF-4980-B7BB-EA66C1FB76CC}">
      <dgm:prSet/>
      <dgm:spPr/>
      <dgm:t>
        <a:bodyPr/>
        <a:lstStyle/>
        <a:p>
          <a:endParaRPr lang="en-US"/>
        </a:p>
      </dgm:t>
    </dgm:pt>
    <dgm:pt modelId="{32A989DE-B3F5-46EB-9E37-7F5CD45A3D8A}">
      <dgm:prSet/>
      <dgm:spPr/>
      <dgm:t>
        <a:bodyPr/>
        <a:lstStyle/>
        <a:p>
          <a:pPr algn="l"/>
          <a:r>
            <a:rPr lang="en-US" dirty="0" smtClean="0"/>
            <a:t>Google Docs to collaborate on a PowerPoint together&gt;</a:t>
          </a:r>
          <a:endParaRPr lang="en-US" dirty="0"/>
        </a:p>
      </dgm:t>
    </dgm:pt>
    <dgm:pt modelId="{1235F610-AEC6-43F5-AFC1-05F3E8C24328}" type="parTrans" cxnId="{B170AD4C-D38D-41B6-B6A7-9132470FE6A9}">
      <dgm:prSet/>
      <dgm:spPr/>
      <dgm:t>
        <a:bodyPr/>
        <a:lstStyle/>
        <a:p>
          <a:endParaRPr lang="en-US"/>
        </a:p>
      </dgm:t>
    </dgm:pt>
    <dgm:pt modelId="{3573EFA7-466C-446D-88FC-815E95E4F82D}" type="sibTrans" cxnId="{B170AD4C-D38D-41B6-B6A7-9132470FE6A9}">
      <dgm:prSet/>
      <dgm:spPr/>
      <dgm:t>
        <a:bodyPr/>
        <a:lstStyle/>
        <a:p>
          <a:endParaRPr lang="en-US"/>
        </a:p>
      </dgm:t>
    </dgm:pt>
    <dgm:pt modelId="{60DB777F-8B67-4B34-8AB5-410E57D4FEF9}">
      <dgm:prSet/>
      <dgm:spPr/>
      <dgm:t>
        <a:bodyPr/>
        <a:lstStyle/>
        <a:p>
          <a:pPr algn="l"/>
          <a:r>
            <a:rPr lang="en-US" dirty="0" smtClean="0"/>
            <a:t>From a list of arguments, students blogged about one of them.</a:t>
          </a:r>
          <a:endParaRPr lang="en-US" dirty="0"/>
        </a:p>
      </dgm:t>
    </dgm:pt>
    <dgm:pt modelId="{FCAE8065-2332-4C0E-8EE4-C0DCCB43CD75}" type="parTrans" cxnId="{B112AC93-B52A-4023-9B4A-2B79DEF4EC88}">
      <dgm:prSet/>
      <dgm:spPr/>
      <dgm:t>
        <a:bodyPr/>
        <a:lstStyle/>
        <a:p>
          <a:endParaRPr lang="en-US"/>
        </a:p>
      </dgm:t>
    </dgm:pt>
    <dgm:pt modelId="{BDDE3D79-FD5D-455A-A0D9-FF820EFA8621}" type="sibTrans" cxnId="{B112AC93-B52A-4023-9B4A-2B79DEF4EC88}">
      <dgm:prSet/>
      <dgm:spPr/>
      <dgm:t>
        <a:bodyPr/>
        <a:lstStyle/>
        <a:p>
          <a:endParaRPr lang="en-US"/>
        </a:p>
      </dgm:t>
    </dgm:pt>
    <dgm:pt modelId="{EA68056F-2B8A-43FE-8157-AD9F0C239E9E}">
      <dgm:prSet/>
      <dgm:spPr/>
      <dgm:t>
        <a:bodyPr/>
        <a:lstStyle/>
        <a:p>
          <a:pPr algn="l"/>
          <a:r>
            <a:rPr lang="en-US" dirty="0" smtClean="0"/>
            <a:t>Blog program used was in a link through Blackboard.</a:t>
          </a:r>
          <a:endParaRPr lang="en-US" dirty="0"/>
        </a:p>
      </dgm:t>
    </dgm:pt>
    <dgm:pt modelId="{55B74272-6486-4BB9-9836-14ABA4AEC699}" type="parTrans" cxnId="{D8B262BD-B4F0-408D-AE36-C82DAABE6C5E}">
      <dgm:prSet/>
      <dgm:spPr/>
      <dgm:t>
        <a:bodyPr/>
        <a:lstStyle/>
        <a:p>
          <a:endParaRPr lang="en-US"/>
        </a:p>
      </dgm:t>
    </dgm:pt>
    <dgm:pt modelId="{1C2ABAE0-C3AC-4E7E-97D3-8E22440D3A79}" type="sibTrans" cxnId="{D8B262BD-B4F0-408D-AE36-C82DAABE6C5E}">
      <dgm:prSet/>
      <dgm:spPr/>
      <dgm:t>
        <a:bodyPr/>
        <a:lstStyle/>
        <a:p>
          <a:endParaRPr lang="en-US"/>
        </a:p>
      </dgm:t>
    </dgm:pt>
    <dgm:pt modelId="{DB02AB84-9AC8-474B-9A29-6DF4EE5F8D35}">
      <dgm:prSet/>
      <dgm:spPr/>
      <dgm:t>
        <a:bodyPr/>
        <a:lstStyle/>
        <a:p>
          <a:pPr algn="l"/>
          <a:r>
            <a:rPr lang="en-US" dirty="0" smtClean="0"/>
            <a:t>Comment on other students’ blog posts.</a:t>
          </a:r>
          <a:endParaRPr lang="en-US" dirty="0"/>
        </a:p>
      </dgm:t>
    </dgm:pt>
    <dgm:pt modelId="{8516A855-3DE1-46BF-9CD5-19F30917FE9E}" type="parTrans" cxnId="{FCE01A9C-23E2-4741-A2F9-B4A3C79DCE78}">
      <dgm:prSet/>
      <dgm:spPr/>
      <dgm:t>
        <a:bodyPr/>
        <a:lstStyle/>
        <a:p>
          <a:endParaRPr lang="en-US"/>
        </a:p>
      </dgm:t>
    </dgm:pt>
    <dgm:pt modelId="{077B9024-7B59-44CE-9F36-505F44BA334C}" type="sibTrans" cxnId="{FCE01A9C-23E2-4741-A2F9-B4A3C79DCE78}">
      <dgm:prSet/>
      <dgm:spPr/>
      <dgm:t>
        <a:bodyPr/>
        <a:lstStyle/>
        <a:p>
          <a:endParaRPr lang="en-US"/>
        </a:p>
      </dgm:t>
    </dgm:pt>
    <dgm:pt modelId="{7207BBF4-D56C-4C15-896E-7B423993BC1E}">
      <dgm:prSet/>
      <dgm:spPr/>
      <dgm:t>
        <a:bodyPr/>
        <a:lstStyle/>
        <a:p>
          <a:pPr algn="l"/>
          <a:r>
            <a:rPr lang="en-US" dirty="0" smtClean="0"/>
            <a:t>Similar to </a:t>
          </a:r>
          <a:r>
            <a:rPr lang="en-US" dirty="0" err="1" smtClean="0"/>
            <a:t>Wordle</a:t>
          </a:r>
          <a:r>
            <a:rPr lang="en-US" dirty="0" smtClean="0"/>
            <a:t> but can make words into the shape of the image.</a:t>
          </a:r>
          <a:endParaRPr lang="en-US" dirty="0"/>
        </a:p>
      </dgm:t>
    </dgm:pt>
    <dgm:pt modelId="{BAE69BB2-179C-4553-8568-C98343AA4D83}" type="parTrans" cxnId="{43BD7517-AA55-4459-A46F-A828B07F234F}">
      <dgm:prSet/>
      <dgm:spPr/>
      <dgm:t>
        <a:bodyPr/>
        <a:lstStyle/>
        <a:p>
          <a:endParaRPr lang="en-US"/>
        </a:p>
      </dgm:t>
    </dgm:pt>
    <dgm:pt modelId="{2E5DAAC5-3560-4942-A0E5-D2348A7589D3}" type="sibTrans" cxnId="{43BD7517-AA55-4459-A46F-A828B07F234F}">
      <dgm:prSet/>
      <dgm:spPr/>
      <dgm:t>
        <a:bodyPr/>
        <a:lstStyle/>
        <a:p>
          <a:endParaRPr lang="en-US"/>
        </a:p>
      </dgm:t>
    </dgm:pt>
    <dgm:pt modelId="{0ACDF2F6-2AB7-4E5A-ABF1-52E05A2B8E20}">
      <dgm:prSet/>
      <dgm:spPr/>
      <dgm:t>
        <a:bodyPr/>
        <a:lstStyle/>
        <a:p>
          <a:pPr algn="l"/>
          <a:r>
            <a:rPr lang="en-US" dirty="0" smtClean="0"/>
            <a:t>List of words that described a veteran.</a:t>
          </a:r>
          <a:endParaRPr lang="en-US" dirty="0"/>
        </a:p>
      </dgm:t>
    </dgm:pt>
    <dgm:pt modelId="{EDBBF633-897D-44E6-AD1E-C6CA6E1C2558}" type="parTrans" cxnId="{3A09B97E-BAB1-414F-9FA0-369ED551EDC9}">
      <dgm:prSet/>
      <dgm:spPr/>
      <dgm:t>
        <a:bodyPr/>
        <a:lstStyle/>
        <a:p>
          <a:endParaRPr lang="en-US"/>
        </a:p>
      </dgm:t>
    </dgm:pt>
    <dgm:pt modelId="{B3028A46-4AC5-4C67-98A7-426CA0AF4FE4}" type="sibTrans" cxnId="{3A09B97E-BAB1-414F-9FA0-369ED551EDC9}">
      <dgm:prSet/>
      <dgm:spPr/>
      <dgm:t>
        <a:bodyPr/>
        <a:lstStyle/>
        <a:p>
          <a:endParaRPr lang="en-US"/>
        </a:p>
      </dgm:t>
    </dgm:pt>
    <dgm:pt modelId="{322F5F91-71B9-48C4-A23E-6413A181A8AB}">
      <dgm:prSet/>
      <dgm:spPr/>
      <dgm:t>
        <a:bodyPr/>
        <a:lstStyle/>
        <a:p>
          <a:pPr algn="l"/>
          <a:r>
            <a:rPr lang="en-US" dirty="0" smtClean="0"/>
            <a:t>Combined to make an American flag</a:t>
          </a:r>
          <a:endParaRPr lang="en-US" dirty="0"/>
        </a:p>
      </dgm:t>
    </dgm:pt>
    <dgm:pt modelId="{3E8BEF78-0867-465D-AA4F-368C59F29475}" type="parTrans" cxnId="{E6B86819-A8DF-4DC9-940F-B71D2C86F4D7}">
      <dgm:prSet/>
      <dgm:spPr/>
      <dgm:t>
        <a:bodyPr/>
        <a:lstStyle/>
        <a:p>
          <a:endParaRPr lang="en-US"/>
        </a:p>
      </dgm:t>
    </dgm:pt>
    <dgm:pt modelId="{CADCA759-AB3A-4421-9097-B73759BC45CF}" type="sibTrans" cxnId="{E6B86819-A8DF-4DC9-940F-B71D2C86F4D7}">
      <dgm:prSet/>
      <dgm:spPr/>
      <dgm:t>
        <a:bodyPr/>
        <a:lstStyle/>
        <a:p>
          <a:endParaRPr lang="en-US"/>
        </a:p>
      </dgm:t>
    </dgm:pt>
    <dgm:pt modelId="{BF46A4B2-273F-4505-8ED4-470B5AE20FE3}">
      <dgm:prSet/>
      <dgm:spPr/>
      <dgm:t>
        <a:bodyPr/>
        <a:lstStyle/>
        <a:p>
          <a:pPr algn="l"/>
          <a:r>
            <a:rPr lang="en-US" dirty="0" smtClean="0"/>
            <a:t>Exploratory website</a:t>
          </a:r>
          <a:endParaRPr lang="en-US" dirty="0"/>
        </a:p>
      </dgm:t>
    </dgm:pt>
    <dgm:pt modelId="{5F7C25DD-3C42-461B-97D1-503FCF23C8A5}" type="parTrans" cxnId="{F58362D1-6E52-4289-BEE6-DDC7DF83B038}">
      <dgm:prSet/>
      <dgm:spPr/>
      <dgm:t>
        <a:bodyPr/>
        <a:lstStyle/>
        <a:p>
          <a:endParaRPr lang="en-US"/>
        </a:p>
      </dgm:t>
    </dgm:pt>
    <dgm:pt modelId="{48033DDD-561F-4CD4-8979-5A74E026A4D2}" type="sibTrans" cxnId="{F58362D1-6E52-4289-BEE6-DDC7DF83B038}">
      <dgm:prSet/>
      <dgm:spPr/>
      <dgm:t>
        <a:bodyPr/>
        <a:lstStyle/>
        <a:p>
          <a:endParaRPr lang="en-US"/>
        </a:p>
      </dgm:t>
    </dgm:pt>
    <dgm:pt modelId="{04FA1850-40D8-40A0-BBF9-0051CB84B5D9}">
      <dgm:prSet/>
      <dgm:spPr/>
      <dgm:t>
        <a:bodyPr/>
        <a:lstStyle/>
        <a:p>
          <a:pPr algn="l"/>
          <a:r>
            <a:rPr lang="en-US" dirty="0" smtClean="0"/>
            <a:t>Students would have to continually rearrange the protons, neutrons, and electrons in the model of an atom until it was correct.</a:t>
          </a:r>
          <a:endParaRPr lang="en-US" dirty="0"/>
        </a:p>
      </dgm:t>
    </dgm:pt>
    <dgm:pt modelId="{37113B0E-66B2-495C-9D76-A541E70456AB}" type="parTrans" cxnId="{0231C244-88A0-4547-8EEF-A447CE927F5A}">
      <dgm:prSet/>
      <dgm:spPr/>
      <dgm:t>
        <a:bodyPr/>
        <a:lstStyle/>
        <a:p>
          <a:endParaRPr lang="en-US"/>
        </a:p>
      </dgm:t>
    </dgm:pt>
    <dgm:pt modelId="{21BCEA3A-1310-4B74-9099-E13D8068621A}" type="sibTrans" cxnId="{0231C244-88A0-4547-8EEF-A447CE927F5A}">
      <dgm:prSet/>
      <dgm:spPr/>
      <dgm:t>
        <a:bodyPr/>
        <a:lstStyle/>
        <a:p>
          <a:endParaRPr lang="en-US"/>
        </a:p>
      </dgm:t>
    </dgm:pt>
    <dgm:pt modelId="{43148AD9-ADB6-48A9-98AA-FEDEB1D0F349}">
      <dgm:prSet/>
      <dgm:spPr/>
      <dgm:t>
        <a:bodyPr/>
        <a:lstStyle/>
        <a:p>
          <a:pPr algn="l"/>
          <a:r>
            <a:rPr lang="en-US" dirty="0" smtClean="0"/>
            <a:t>In this project the students were asked to come up with a business and supply their business with t-shirts, advertisement, and flyer cost.</a:t>
          </a:r>
          <a:endParaRPr lang="en-US" dirty="0"/>
        </a:p>
      </dgm:t>
    </dgm:pt>
    <dgm:pt modelId="{27C7B72F-F67F-4D75-8ABE-A5434A4D47FE}" type="parTrans" cxnId="{D6405143-866E-4688-8951-1D9EA120294A}">
      <dgm:prSet/>
      <dgm:spPr/>
      <dgm:t>
        <a:bodyPr/>
        <a:lstStyle/>
        <a:p>
          <a:endParaRPr lang="en-US"/>
        </a:p>
      </dgm:t>
    </dgm:pt>
    <dgm:pt modelId="{1E5E4336-701D-4DA3-B490-218EF8D56AE8}" type="sibTrans" cxnId="{D6405143-866E-4688-8951-1D9EA120294A}">
      <dgm:prSet/>
      <dgm:spPr/>
      <dgm:t>
        <a:bodyPr/>
        <a:lstStyle/>
        <a:p>
          <a:endParaRPr lang="en-US"/>
        </a:p>
      </dgm:t>
    </dgm:pt>
    <dgm:pt modelId="{AC5ED447-2E17-4DDA-BBA6-8426E6E5AD56}">
      <dgm:prSet/>
      <dgm:spPr/>
      <dgm:t>
        <a:bodyPr/>
        <a:lstStyle/>
        <a:p>
          <a:pPr algn="l"/>
          <a:r>
            <a:rPr lang="en-US" dirty="0" smtClean="0"/>
            <a:t>Linked to real websites where student had to price out the costs.</a:t>
          </a:r>
          <a:endParaRPr lang="en-US" dirty="0"/>
        </a:p>
      </dgm:t>
    </dgm:pt>
    <dgm:pt modelId="{B78B1D1F-0B1D-4A73-BBEB-76DC6759862E}" type="parTrans" cxnId="{20A8E5BF-CC45-4759-BA17-9875D6F612D1}">
      <dgm:prSet/>
      <dgm:spPr/>
      <dgm:t>
        <a:bodyPr/>
        <a:lstStyle/>
        <a:p>
          <a:endParaRPr lang="en-US"/>
        </a:p>
      </dgm:t>
    </dgm:pt>
    <dgm:pt modelId="{5C4188D9-D22E-4455-8ACA-ACFFB06F9E83}" type="sibTrans" cxnId="{20A8E5BF-CC45-4759-BA17-9875D6F612D1}">
      <dgm:prSet/>
      <dgm:spPr/>
      <dgm:t>
        <a:bodyPr/>
        <a:lstStyle/>
        <a:p>
          <a:endParaRPr lang="en-US"/>
        </a:p>
      </dgm:t>
    </dgm:pt>
    <dgm:pt modelId="{E153EFE6-16E9-4C00-98D3-CA17FB899145}" type="pres">
      <dgm:prSet presAssocID="{3D35CDD4-D742-47AF-B811-6A0AE6DED58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12BC1FB-72B1-4D18-A4D3-441D7EB6A933}" type="pres">
      <dgm:prSet presAssocID="{65D67B4C-E320-403D-928E-6F02097A68FD}" presName="composite" presStyleCnt="0"/>
      <dgm:spPr/>
      <dgm:t>
        <a:bodyPr/>
        <a:lstStyle/>
        <a:p>
          <a:endParaRPr lang="en-US"/>
        </a:p>
      </dgm:t>
    </dgm:pt>
    <dgm:pt modelId="{15EF5059-1D23-4661-BFDA-60A013E6EAA4}" type="pres">
      <dgm:prSet presAssocID="{65D67B4C-E320-403D-928E-6F02097A68FD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008CCC0-E1EF-4F2A-B501-31256BFCA9B5}" type="pres">
      <dgm:prSet presAssocID="{65D67B4C-E320-403D-928E-6F02097A68FD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5463F-CB31-408E-8F41-BCA4C81C7D26}" type="pres">
      <dgm:prSet presAssocID="{8F9766E2-6D46-4488-A618-357D12FE755C}" presName="spacing" presStyleCnt="0"/>
      <dgm:spPr/>
      <dgm:t>
        <a:bodyPr/>
        <a:lstStyle/>
        <a:p>
          <a:endParaRPr lang="en-US"/>
        </a:p>
      </dgm:t>
    </dgm:pt>
    <dgm:pt modelId="{312C4731-AC4E-4ACA-AFBA-02E18C248DB4}" type="pres">
      <dgm:prSet presAssocID="{C44C865B-53DC-46BE-BBD7-BF8FE7A9775A}" presName="composite" presStyleCnt="0"/>
      <dgm:spPr/>
      <dgm:t>
        <a:bodyPr/>
        <a:lstStyle/>
        <a:p>
          <a:endParaRPr lang="en-US"/>
        </a:p>
      </dgm:t>
    </dgm:pt>
    <dgm:pt modelId="{5CEDD442-20E4-477C-86CA-CA7134C23259}" type="pres">
      <dgm:prSet presAssocID="{C44C865B-53DC-46BE-BBD7-BF8FE7A9775A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67F33EE-602C-4508-8278-57E74921FF10}" type="pres">
      <dgm:prSet presAssocID="{C44C865B-53DC-46BE-BBD7-BF8FE7A9775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BDAB1-AFE3-436F-B388-25FAEB6FB9A4}" type="pres">
      <dgm:prSet presAssocID="{324A3375-F391-4EF9-A64B-1125ABDE39C9}" presName="spacing" presStyleCnt="0"/>
      <dgm:spPr/>
      <dgm:t>
        <a:bodyPr/>
        <a:lstStyle/>
        <a:p>
          <a:endParaRPr lang="en-US"/>
        </a:p>
      </dgm:t>
    </dgm:pt>
    <dgm:pt modelId="{9FEB6909-4DBE-44EA-8412-0B9624C6144F}" type="pres">
      <dgm:prSet presAssocID="{936C56E6-D4FE-432F-8666-101CBCAC4C8D}" presName="composite" presStyleCnt="0"/>
      <dgm:spPr/>
      <dgm:t>
        <a:bodyPr/>
        <a:lstStyle/>
        <a:p>
          <a:endParaRPr lang="en-US"/>
        </a:p>
      </dgm:t>
    </dgm:pt>
    <dgm:pt modelId="{64F6BFFD-7631-4061-97DB-C6DBEE9E897D}" type="pres">
      <dgm:prSet presAssocID="{936C56E6-D4FE-432F-8666-101CBCAC4C8D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0B359EB-A9F3-4D30-96A2-2B69B567140A}" type="pres">
      <dgm:prSet presAssocID="{936C56E6-D4FE-432F-8666-101CBCAC4C8D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55273-0006-44CE-A186-5F43CC2CD8F6}" type="pres">
      <dgm:prSet presAssocID="{1ADF59B9-D959-4E75-93BF-50A337CA82EA}" presName="spacing" presStyleCnt="0"/>
      <dgm:spPr/>
      <dgm:t>
        <a:bodyPr/>
        <a:lstStyle/>
        <a:p>
          <a:endParaRPr lang="en-US"/>
        </a:p>
      </dgm:t>
    </dgm:pt>
    <dgm:pt modelId="{CB007C5E-2546-4A4E-BA3D-28D1265979E8}" type="pres">
      <dgm:prSet presAssocID="{15222751-9053-4CD0-95D5-A67C0767F9F2}" presName="composite" presStyleCnt="0"/>
      <dgm:spPr/>
      <dgm:t>
        <a:bodyPr/>
        <a:lstStyle/>
        <a:p>
          <a:endParaRPr lang="en-US"/>
        </a:p>
      </dgm:t>
    </dgm:pt>
    <dgm:pt modelId="{858A7AAA-D0D1-484C-B1E8-EB6B638F3CF3}" type="pres">
      <dgm:prSet presAssocID="{15222751-9053-4CD0-95D5-A67C0767F9F2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2F02608-2373-4FD2-B4C3-8E0CAEB017AA}" type="pres">
      <dgm:prSet presAssocID="{15222751-9053-4CD0-95D5-A67C0767F9F2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8B86E4-5E3C-4392-BDE1-7B08AA4AA689}" type="presOf" srcId="{84C6CEA7-5747-4856-88C8-9C0B4D4D398B}" destId="{F008CCC0-E1EF-4F2A-B501-31256BFCA9B5}" srcOrd="0" destOrd="1" presId="urn:microsoft.com/office/officeart/2005/8/layout/vList3"/>
    <dgm:cxn modelId="{4897727A-D06C-4BCE-8F82-DF70193498D2}" type="presOf" srcId="{3D35CDD4-D742-47AF-B811-6A0AE6DED583}" destId="{E153EFE6-16E9-4C00-98D3-CA17FB899145}" srcOrd="0" destOrd="0" presId="urn:microsoft.com/office/officeart/2005/8/layout/vList3"/>
    <dgm:cxn modelId="{43BD7517-AA55-4459-A46F-A828B07F234F}" srcId="{65D67B4C-E320-403D-928E-6F02097A68FD}" destId="{7207BBF4-D56C-4C15-896E-7B423993BC1E}" srcOrd="1" destOrd="0" parTransId="{BAE69BB2-179C-4553-8568-C98343AA4D83}" sibTransId="{2E5DAAC5-3560-4942-A0E5-D2348A7589D3}"/>
    <dgm:cxn modelId="{5592638B-A625-408A-A78F-3DA04E92F02A}" srcId="{3D35CDD4-D742-47AF-B811-6A0AE6DED583}" destId="{65D67B4C-E320-403D-928E-6F02097A68FD}" srcOrd="0" destOrd="0" parTransId="{AE63857B-E068-404B-992B-A6F78ED9CE13}" sibTransId="{8F9766E2-6D46-4488-A618-357D12FE755C}"/>
    <dgm:cxn modelId="{ACD94299-5CE6-4030-9D94-306046CB1704}" type="presOf" srcId="{EA68056F-2B8A-43FE-8157-AD9F0C239E9E}" destId="{667F33EE-602C-4508-8278-57E74921FF10}" srcOrd="0" destOrd="2" presId="urn:microsoft.com/office/officeart/2005/8/layout/vList3"/>
    <dgm:cxn modelId="{930E058C-35BE-4544-93E4-119CA87705EA}" type="presOf" srcId="{04FA1850-40D8-40A0-BBF9-0051CB84B5D9}" destId="{30B359EB-A9F3-4D30-96A2-2B69B567140A}" srcOrd="0" destOrd="3" presId="urn:microsoft.com/office/officeart/2005/8/layout/vList3"/>
    <dgm:cxn modelId="{B17FBBE0-21D6-44B0-ACD8-F441E678AB60}" srcId="{65D67B4C-E320-403D-928E-6F02097A68FD}" destId="{84C6CEA7-5747-4856-88C8-9C0B4D4D398B}" srcOrd="0" destOrd="0" parTransId="{C58DEB13-B6B1-4B4D-BFE5-DAB86DC574A9}" sibTransId="{8B71D8F1-1B4B-48CD-878C-E576809ED799}"/>
    <dgm:cxn modelId="{A9493EB4-5A39-4271-A900-ADB9D2FBB396}" type="presOf" srcId="{DB02AB84-9AC8-474B-9A29-6DF4EE5F8D35}" destId="{667F33EE-602C-4508-8278-57E74921FF10}" srcOrd="0" destOrd="4" presId="urn:microsoft.com/office/officeart/2005/8/layout/vList3"/>
    <dgm:cxn modelId="{F58362D1-6E52-4289-BEE6-DDC7DF83B038}" srcId="{936C56E6-D4FE-432F-8666-101CBCAC4C8D}" destId="{BF46A4B2-273F-4505-8ED4-470B5AE20FE3}" srcOrd="1" destOrd="0" parTransId="{5F7C25DD-3C42-461B-97D1-503FCF23C8A5}" sibTransId="{48033DDD-561F-4CD4-8979-5A74E026A4D2}"/>
    <dgm:cxn modelId="{B170AD4C-D38D-41B6-B6A7-9132470FE6A9}" srcId="{15222751-9053-4CD0-95D5-A67C0767F9F2}" destId="{32A989DE-B3F5-46EB-9E37-7F5CD45A3D8A}" srcOrd="0" destOrd="0" parTransId="{1235F610-AEC6-43F5-AFC1-05F3E8C24328}" sibTransId="{3573EFA7-466C-446D-88FC-815E95E4F82D}"/>
    <dgm:cxn modelId="{3A09B97E-BAB1-414F-9FA0-369ED551EDC9}" srcId="{65D67B4C-E320-403D-928E-6F02097A68FD}" destId="{0ACDF2F6-2AB7-4E5A-ABF1-52E05A2B8E20}" srcOrd="2" destOrd="0" parTransId="{EDBBF633-897D-44E6-AD1E-C6CA6E1C2558}" sibTransId="{B3028A46-4AC5-4C67-98A7-426CA0AF4FE4}"/>
    <dgm:cxn modelId="{3141091D-4B72-46B7-B468-D1D54CED223A}" type="presOf" srcId="{AC5ED447-2E17-4DDA-BBA6-8426E6E5AD56}" destId="{62F02608-2373-4FD2-B4C3-8E0CAEB017AA}" srcOrd="0" destOrd="3" presId="urn:microsoft.com/office/officeart/2005/8/layout/vList3"/>
    <dgm:cxn modelId="{37F6877D-9B6F-44E8-8691-949F889500AD}" type="presOf" srcId="{322F5F91-71B9-48C4-A23E-6413A181A8AB}" destId="{F008CCC0-E1EF-4F2A-B501-31256BFCA9B5}" srcOrd="0" destOrd="4" presId="urn:microsoft.com/office/officeart/2005/8/layout/vList3"/>
    <dgm:cxn modelId="{0231C244-88A0-4547-8EEF-A447CE927F5A}" srcId="{936C56E6-D4FE-432F-8666-101CBCAC4C8D}" destId="{04FA1850-40D8-40A0-BBF9-0051CB84B5D9}" srcOrd="2" destOrd="0" parTransId="{37113B0E-66B2-495C-9D76-A541E70456AB}" sibTransId="{21BCEA3A-1310-4B74-9099-E13D8068621A}"/>
    <dgm:cxn modelId="{D8B262BD-B4F0-408D-AE36-C82DAABE6C5E}" srcId="{C44C865B-53DC-46BE-BBD7-BF8FE7A9775A}" destId="{EA68056F-2B8A-43FE-8157-AD9F0C239E9E}" srcOrd="1" destOrd="0" parTransId="{55B74272-6486-4BB9-9836-14ABA4AEC699}" sibTransId="{1C2ABAE0-C3AC-4E7E-97D3-8E22440D3A79}"/>
    <dgm:cxn modelId="{A06F2551-F1EE-4943-96D5-0D078A0FD30D}" srcId="{C44C865B-53DC-46BE-BBD7-BF8FE7A9775A}" destId="{A0DA63A7-67AF-49EB-8FAA-964D2D54DC72}" srcOrd="0" destOrd="0" parTransId="{8A63786D-8192-48CC-AD62-61CEE3943B34}" sibTransId="{3B5154C6-C16F-40B2-A18E-7DB3739F2F8C}"/>
    <dgm:cxn modelId="{9A821F44-F60D-455C-9C9E-66CCD66B11FC}" type="presOf" srcId="{32125F1B-267D-4932-887F-68D5C95F350F}" destId="{30B359EB-A9F3-4D30-96A2-2B69B567140A}" srcOrd="0" destOrd="1" presId="urn:microsoft.com/office/officeart/2005/8/layout/vList3"/>
    <dgm:cxn modelId="{53F1794B-0BDF-4980-B7BB-EA66C1FB76CC}" srcId="{936C56E6-D4FE-432F-8666-101CBCAC4C8D}" destId="{32125F1B-267D-4932-887F-68D5C95F350F}" srcOrd="0" destOrd="0" parTransId="{9AF34A38-7A30-4550-91C0-8660152E6FD8}" sibTransId="{1CCC7F5E-EB42-44CD-A521-7B3C42BC06C6}"/>
    <dgm:cxn modelId="{9758E64C-0EB8-4372-9A86-D4426995EB61}" type="presOf" srcId="{60DB777F-8B67-4B34-8AB5-410E57D4FEF9}" destId="{667F33EE-602C-4508-8278-57E74921FF10}" srcOrd="0" destOrd="3" presId="urn:microsoft.com/office/officeart/2005/8/layout/vList3"/>
    <dgm:cxn modelId="{D6405143-866E-4688-8951-1D9EA120294A}" srcId="{15222751-9053-4CD0-95D5-A67C0767F9F2}" destId="{43148AD9-ADB6-48A9-98AA-FEDEB1D0F349}" srcOrd="1" destOrd="0" parTransId="{27C7B72F-F67F-4D75-8ABE-A5434A4D47FE}" sibTransId="{1E5E4336-701D-4DA3-B490-218EF8D56AE8}"/>
    <dgm:cxn modelId="{17889B0F-AA25-4440-8D50-5DC9C392ECB3}" type="presOf" srcId="{7207BBF4-D56C-4C15-896E-7B423993BC1E}" destId="{F008CCC0-E1EF-4F2A-B501-31256BFCA9B5}" srcOrd="0" destOrd="2" presId="urn:microsoft.com/office/officeart/2005/8/layout/vList3"/>
    <dgm:cxn modelId="{AE3E44E5-FEA0-4967-A723-12F04362545F}" type="presOf" srcId="{65D67B4C-E320-403D-928E-6F02097A68FD}" destId="{F008CCC0-E1EF-4F2A-B501-31256BFCA9B5}" srcOrd="0" destOrd="0" presId="urn:microsoft.com/office/officeart/2005/8/layout/vList3"/>
    <dgm:cxn modelId="{BE9B749A-64FB-4151-BD94-675AEAEBF663}" type="presOf" srcId="{0ACDF2F6-2AB7-4E5A-ABF1-52E05A2B8E20}" destId="{F008CCC0-E1EF-4F2A-B501-31256BFCA9B5}" srcOrd="0" destOrd="3" presId="urn:microsoft.com/office/officeart/2005/8/layout/vList3"/>
    <dgm:cxn modelId="{2352A3D2-AD16-4A6C-8D31-272B7D4176ED}" type="presOf" srcId="{A0DA63A7-67AF-49EB-8FAA-964D2D54DC72}" destId="{667F33EE-602C-4508-8278-57E74921FF10}" srcOrd="0" destOrd="1" presId="urn:microsoft.com/office/officeart/2005/8/layout/vList3"/>
    <dgm:cxn modelId="{C9884481-838E-439E-9DA1-0C81E8C82984}" type="presOf" srcId="{43148AD9-ADB6-48A9-98AA-FEDEB1D0F349}" destId="{62F02608-2373-4FD2-B4C3-8E0CAEB017AA}" srcOrd="0" destOrd="2" presId="urn:microsoft.com/office/officeart/2005/8/layout/vList3"/>
    <dgm:cxn modelId="{46E9D031-E5F3-4415-B25D-8FAD406CDAB9}" type="presOf" srcId="{BF46A4B2-273F-4505-8ED4-470B5AE20FE3}" destId="{30B359EB-A9F3-4D30-96A2-2B69B567140A}" srcOrd="0" destOrd="2" presId="urn:microsoft.com/office/officeart/2005/8/layout/vList3"/>
    <dgm:cxn modelId="{0E95EDDC-ABAB-405C-A006-204C27450D93}" srcId="{3D35CDD4-D742-47AF-B811-6A0AE6DED583}" destId="{C44C865B-53DC-46BE-BBD7-BF8FE7A9775A}" srcOrd="1" destOrd="0" parTransId="{04AC7EA6-23DA-4054-AA5B-E0635B11A595}" sibTransId="{324A3375-F391-4EF9-A64B-1125ABDE39C9}"/>
    <dgm:cxn modelId="{E6B86819-A8DF-4DC9-940F-B71D2C86F4D7}" srcId="{65D67B4C-E320-403D-928E-6F02097A68FD}" destId="{322F5F91-71B9-48C4-A23E-6413A181A8AB}" srcOrd="3" destOrd="0" parTransId="{3E8BEF78-0867-465D-AA4F-368C59F29475}" sibTransId="{CADCA759-AB3A-4421-9097-B73759BC45CF}"/>
    <dgm:cxn modelId="{FCE01A9C-23E2-4741-A2F9-B4A3C79DCE78}" srcId="{C44C865B-53DC-46BE-BBD7-BF8FE7A9775A}" destId="{DB02AB84-9AC8-474B-9A29-6DF4EE5F8D35}" srcOrd="3" destOrd="0" parTransId="{8516A855-3DE1-46BF-9CD5-19F30917FE9E}" sibTransId="{077B9024-7B59-44CE-9F36-505F44BA334C}"/>
    <dgm:cxn modelId="{3216254F-88C7-4227-A4B7-7D300B731ED3}" srcId="{3D35CDD4-D742-47AF-B811-6A0AE6DED583}" destId="{15222751-9053-4CD0-95D5-A67C0767F9F2}" srcOrd="3" destOrd="0" parTransId="{A295B037-3878-4D31-B22C-924FADD8F327}" sibTransId="{E4D90C30-3430-4B4F-A674-4BD00353CD5F}"/>
    <dgm:cxn modelId="{7A1EA74F-13F4-4E6A-A641-BCD1BBB62023}" type="presOf" srcId="{32A989DE-B3F5-46EB-9E37-7F5CD45A3D8A}" destId="{62F02608-2373-4FD2-B4C3-8E0CAEB017AA}" srcOrd="0" destOrd="1" presId="urn:microsoft.com/office/officeart/2005/8/layout/vList3"/>
    <dgm:cxn modelId="{C4E0B42E-F14C-4985-A2E4-CD32FA8EA5A5}" type="presOf" srcId="{C44C865B-53DC-46BE-BBD7-BF8FE7A9775A}" destId="{667F33EE-602C-4508-8278-57E74921FF10}" srcOrd="0" destOrd="0" presId="urn:microsoft.com/office/officeart/2005/8/layout/vList3"/>
    <dgm:cxn modelId="{099247CF-2C81-4D78-BB1C-7AB0A825E853}" type="presOf" srcId="{936C56E6-D4FE-432F-8666-101CBCAC4C8D}" destId="{30B359EB-A9F3-4D30-96A2-2B69B567140A}" srcOrd="0" destOrd="0" presId="urn:microsoft.com/office/officeart/2005/8/layout/vList3"/>
    <dgm:cxn modelId="{27963654-9C05-4469-B528-58BA4C3105B1}" srcId="{3D35CDD4-D742-47AF-B811-6A0AE6DED583}" destId="{936C56E6-D4FE-432F-8666-101CBCAC4C8D}" srcOrd="2" destOrd="0" parTransId="{3CF3DAC2-9CDE-4502-B4CC-EC3D2A064D0A}" sibTransId="{1ADF59B9-D959-4E75-93BF-50A337CA82EA}"/>
    <dgm:cxn modelId="{B112AC93-B52A-4023-9B4A-2B79DEF4EC88}" srcId="{C44C865B-53DC-46BE-BBD7-BF8FE7A9775A}" destId="{60DB777F-8B67-4B34-8AB5-410E57D4FEF9}" srcOrd="2" destOrd="0" parTransId="{FCAE8065-2332-4C0E-8EE4-C0DCCB43CD75}" sibTransId="{BDDE3D79-FD5D-455A-A0D9-FF820EFA8621}"/>
    <dgm:cxn modelId="{20A8E5BF-CC45-4759-BA17-9875D6F612D1}" srcId="{15222751-9053-4CD0-95D5-A67C0767F9F2}" destId="{AC5ED447-2E17-4DDA-BBA6-8426E6E5AD56}" srcOrd="2" destOrd="0" parTransId="{B78B1D1F-0B1D-4A73-BBEB-76DC6759862E}" sibTransId="{5C4188D9-D22E-4455-8ACA-ACFFB06F9E83}"/>
    <dgm:cxn modelId="{F3E20F18-8A52-4A21-AEA3-43920FA08B12}" type="presOf" srcId="{15222751-9053-4CD0-95D5-A67C0767F9F2}" destId="{62F02608-2373-4FD2-B4C3-8E0CAEB017AA}" srcOrd="0" destOrd="0" presId="urn:microsoft.com/office/officeart/2005/8/layout/vList3"/>
    <dgm:cxn modelId="{90C90786-2CA8-40CA-A0B8-D0B633847AEE}" type="presParOf" srcId="{E153EFE6-16E9-4C00-98D3-CA17FB899145}" destId="{F12BC1FB-72B1-4D18-A4D3-441D7EB6A933}" srcOrd="0" destOrd="0" presId="urn:microsoft.com/office/officeart/2005/8/layout/vList3"/>
    <dgm:cxn modelId="{D51D0256-805B-4B35-BBC6-C4E1C8F1DE8F}" type="presParOf" srcId="{F12BC1FB-72B1-4D18-A4D3-441D7EB6A933}" destId="{15EF5059-1D23-4661-BFDA-60A013E6EAA4}" srcOrd="0" destOrd="0" presId="urn:microsoft.com/office/officeart/2005/8/layout/vList3"/>
    <dgm:cxn modelId="{C07A3B8D-5CD6-4311-B186-AF1454EEE5FA}" type="presParOf" srcId="{F12BC1FB-72B1-4D18-A4D3-441D7EB6A933}" destId="{F008CCC0-E1EF-4F2A-B501-31256BFCA9B5}" srcOrd="1" destOrd="0" presId="urn:microsoft.com/office/officeart/2005/8/layout/vList3"/>
    <dgm:cxn modelId="{EAD920F5-EB7F-47A9-94D9-BB5E76A13172}" type="presParOf" srcId="{E153EFE6-16E9-4C00-98D3-CA17FB899145}" destId="{9185463F-CB31-408E-8F41-BCA4C81C7D26}" srcOrd="1" destOrd="0" presId="urn:microsoft.com/office/officeart/2005/8/layout/vList3"/>
    <dgm:cxn modelId="{2E1FC996-DEBF-4A3C-873B-BE570746BE4C}" type="presParOf" srcId="{E153EFE6-16E9-4C00-98D3-CA17FB899145}" destId="{312C4731-AC4E-4ACA-AFBA-02E18C248DB4}" srcOrd="2" destOrd="0" presId="urn:microsoft.com/office/officeart/2005/8/layout/vList3"/>
    <dgm:cxn modelId="{79E0A30F-2396-43EB-836F-1970397140C6}" type="presParOf" srcId="{312C4731-AC4E-4ACA-AFBA-02E18C248DB4}" destId="{5CEDD442-20E4-477C-86CA-CA7134C23259}" srcOrd="0" destOrd="0" presId="urn:microsoft.com/office/officeart/2005/8/layout/vList3"/>
    <dgm:cxn modelId="{2236C7C1-3577-4AEF-B9A9-F1BC968BE448}" type="presParOf" srcId="{312C4731-AC4E-4ACA-AFBA-02E18C248DB4}" destId="{667F33EE-602C-4508-8278-57E74921FF10}" srcOrd="1" destOrd="0" presId="urn:microsoft.com/office/officeart/2005/8/layout/vList3"/>
    <dgm:cxn modelId="{DD6C5254-7382-49D5-B183-C36EDEEB8AAB}" type="presParOf" srcId="{E153EFE6-16E9-4C00-98D3-CA17FB899145}" destId="{87EBDAB1-AFE3-436F-B388-25FAEB6FB9A4}" srcOrd="3" destOrd="0" presId="urn:microsoft.com/office/officeart/2005/8/layout/vList3"/>
    <dgm:cxn modelId="{04C86803-CE30-4554-AFF9-E68D2CA1DE51}" type="presParOf" srcId="{E153EFE6-16E9-4C00-98D3-CA17FB899145}" destId="{9FEB6909-4DBE-44EA-8412-0B9624C6144F}" srcOrd="4" destOrd="0" presId="urn:microsoft.com/office/officeart/2005/8/layout/vList3"/>
    <dgm:cxn modelId="{7B341C7F-F2EA-4DB4-B8A2-5CB97BE0B33C}" type="presParOf" srcId="{9FEB6909-4DBE-44EA-8412-0B9624C6144F}" destId="{64F6BFFD-7631-4061-97DB-C6DBEE9E897D}" srcOrd="0" destOrd="0" presId="urn:microsoft.com/office/officeart/2005/8/layout/vList3"/>
    <dgm:cxn modelId="{453A5C53-02C8-4BB8-9D1D-0E123B7CCB27}" type="presParOf" srcId="{9FEB6909-4DBE-44EA-8412-0B9624C6144F}" destId="{30B359EB-A9F3-4D30-96A2-2B69B567140A}" srcOrd="1" destOrd="0" presId="urn:microsoft.com/office/officeart/2005/8/layout/vList3"/>
    <dgm:cxn modelId="{07147E29-74B5-4BF0-9C66-AFF5375E3792}" type="presParOf" srcId="{E153EFE6-16E9-4C00-98D3-CA17FB899145}" destId="{83155273-0006-44CE-A186-5F43CC2CD8F6}" srcOrd="5" destOrd="0" presId="urn:microsoft.com/office/officeart/2005/8/layout/vList3"/>
    <dgm:cxn modelId="{F475AE26-26D6-4C4D-AD45-E7D6D948A568}" type="presParOf" srcId="{E153EFE6-16E9-4C00-98D3-CA17FB899145}" destId="{CB007C5E-2546-4A4E-BA3D-28D1265979E8}" srcOrd="6" destOrd="0" presId="urn:microsoft.com/office/officeart/2005/8/layout/vList3"/>
    <dgm:cxn modelId="{6DF24537-944A-4BF6-84DE-EFC7868F3E28}" type="presParOf" srcId="{CB007C5E-2546-4A4E-BA3D-28D1265979E8}" destId="{858A7AAA-D0D1-484C-B1E8-EB6B638F3CF3}" srcOrd="0" destOrd="0" presId="urn:microsoft.com/office/officeart/2005/8/layout/vList3"/>
    <dgm:cxn modelId="{B13635F1-4EDD-4609-BB50-2ED3956D5F94}" type="presParOf" srcId="{CB007C5E-2546-4A4E-BA3D-28D1265979E8}" destId="{62F02608-2373-4FD2-B4C3-8E0CAEB017A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BECE25-0D05-4141-9410-956B4A4FDEC7}" type="doc">
      <dgm:prSet loTypeId="urn:microsoft.com/office/officeart/2005/8/layout/vList3" loCatId="list" qsTypeId="urn:microsoft.com/office/officeart/2005/8/quickstyle/simple1" qsCatId="simple" csTypeId="urn:microsoft.com/office/officeart/2005/8/colors/accent2_5" csCatId="accent2" phldr="1"/>
      <dgm:spPr/>
    </dgm:pt>
    <dgm:pt modelId="{88E2E07D-5430-4A8D-A099-BCE641518A58}">
      <dgm:prSet phldrT="[Text]"/>
      <dgm:spPr/>
      <dgm:t>
        <a:bodyPr/>
        <a:lstStyle/>
        <a:p>
          <a:pPr algn="l"/>
          <a:r>
            <a:rPr lang="en-US" dirty="0" smtClean="0"/>
            <a:t>MaryChar Erickson</a:t>
          </a:r>
          <a:endParaRPr lang="en-US" dirty="0"/>
        </a:p>
      </dgm:t>
    </dgm:pt>
    <dgm:pt modelId="{1388C00E-8004-49B2-8082-ECBBEE8614A5}" type="parTrans" cxnId="{25575E94-45AD-4D9A-A017-BD1279B166A6}">
      <dgm:prSet/>
      <dgm:spPr/>
      <dgm:t>
        <a:bodyPr/>
        <a:lstStyle/>
        <a:p>
          <a:endParaRPr lang="en-US"/>
        </a:p>
      </dgm:t>
    </dgm:pt>
    <dgm:pt modelId="{A1F44658-CAAD-476A-9766-70246DD5654F}" type="sibTrans" cxnId="{25575E94-45AD-4D9A-A017-BD1279B166A6}">
      <dgm:prSet/>
      <dgm:spPr/>
      <dgm:t>
        <a:bodyPr/>
        <a:lstStyle/>
        <a:p>
          <a:endParaRPr lang="en-US"/>
        </a:p>
      </dgm:t>
    </dgm:pt>
    <dgm:pt modelId="{C6FF18F2-3FB8-47E8-8EB3-0DF89492578D}">
      <dgm:prSet phldrT="[Text]"/>
      <dgm:spPr/>
      <dgm:t>
        <a:bodyPr/>
        <a:lstStyle/>
        <a:p>
          <a:pPr algn="l"/>
          <a:r>
            <a:rPr lang="en-US" dirty="0" smtClean="0"/>
            <a:t>Bethany Swart</a:t>
          </a:r>
          <a:endParaRPr lang="en-US" dirty="0"/>
        </a:p>
      </dgm:t>
    </dgm:pt>
    <dgm:pt modelId="{7397B5F2-3330-4BA0-BFDA-1196E88CB707}" type="parTrans" cxnId="{4AA6A8D7-6205-40C7-913B-2DE0F17DC4CF}">
      <dgm:prSet/>
      <dgm:spPr/>
      <dgm:t>
        <a:bodyPr/>
        <a:lstStyle/>
        <a:p>
          <a:endParaRPr lang="en-US"/>
        </a:p>
      </dgm:t>
    </dgm:pt>
    <dgm:pt modelId="{9649AD9C-9E3E-458D-8CCB-A26793489FDB}" type="sibTrans" cxnId="{4AA6A8D7-6205-40C7-913B-2DE0F17DC4CF}">
      <dgm:prSet/>
      <dgm:spPr/>
      <dgm:t>
        <a:bodyPr/>
        <a:lstStyle/>
        <a:p>
          <a:endParaRPr lang="en-US"/>
        </a:p>
      </dgm:t>
    </dgm:pt>
    <dgm:pt modelId="{4E3EE5D5-1063-4055-B8DB-4A7BBFE8477A}">
      <dgm:prSet phldrT="[Text]"/>
      <dgm:spPr/>
      <dgm:t>
        <a:bodyPr/>
        <a:lstStyle/>
        <a:p>
          <a:pPr algn="l"/>
          <a:r>
            <a:rPr lang="en-US" dirty="0" smtClean="0"/>
            <a:t>Google Docs to discuss Maniac Magee.</a:t>
          </a:r>
          <a:endParaRPr lang="en-US" dirty="0"/>
        </a:p>
      </dgm:t>
    </dgm:pt>
    <dgm:pt modelId="{BFD355D6-AD13-414E-999C-31B489014116}" type="parTrans" cxnId="{4165A2D7-EDD1-4512-AB5F-E977355A12FD}">
      <dgm:prSet/>
      <dgm:spPr/>
      <dgm:t>
        <a:bodyPr/>
        <a:lstStyle/>
        <a:p>
          <a:endParaRPr lang="en-US"/>
        </a:p>
      </dgm:t>
    </dgm:pt>
    <dgm:pt modelId="{40F18717-147F-4FFE-AB10-AB857A8D91EC}" type="sibTrans" cxnId="{4165A2D7-EDD1-4512-AB5F-E977355A12FD}">
      <dgm:prSet/>
      <dgm:spPr/>
      <dgm:t>
        <a:bodyPr/>
        <a:lstStyle/>
        <a:p>
          <a:endParaRPr lang="en-US"/>
        </a:p>
      </dgm:t>
    </dgm:pt>
    <dgm:pt modelId="{7BEB0314-AC00-44E9-9AE2-4F95F7BBFB1A}">
      <dgm:prSet phldrT="[Text]"/>
      <dgm:spPr/>
      <dgm:t>
        <a:bodyPr/>
        <a:lstStyle/>
        <a:p>
          <a:pPr algn="l"/>
          <a:r>
            <a:rPr lang="en-US" dirty="0" smtClean="0"/>
            <a:t>Procedure for getting their computers.</a:t>
          </a:r>
          <a:endParaRPr lang="en-US" dirty="0"/>
        </a:p>
      </dgm:t>
    </dgm:pt>
    <dgm:pt modelId="{2B386470-61FB-4C32-9D80-748BF08D439E}" type="parTrans" cxnId="{458F7DB5-1450-4D4D-8C64-14DDFE736D6A}">
      <dgm:prSet/>
      <dgm:spPr/>
      <dgm:t>
        <a:bodyPr/>
        <a:lstStyle/>
        <a:p>
          <a:endParaRPr lang="en-US"/>
        </a:p>
      </dgm:t>
    </dgm:pt>
    <dgm:pt modelId="{C6992F90-65D5-4B10-BDCD-3A5226AF9485}" type="sibTrans" cxnId="{458F7DB5-1450-4D4D-8C64-14DDFE736D6A}">
      <dgm:prSet/>
      <dgm:spPr/>
      <dgm:t>
        <a:bodyPr/>
        <a:lstStyle/>
        <a:p>
          <a:endParaRPr lang="en-US"/>
        </a:p>
      </dgm:t>
    </dgm:pt>
    <dgm:pt modelId="{575C31C3-C919-447B-BCF7-ADFB2719FC9E}">
      <dgm:prSet phldrT="[Text]"/>
      <dgm:spPr/>
      <dgm:t>
        <a:bodyPr/>
        <a:lstStyle/>
        <a:p>
          <a:pPr algn="l"/>
          <a:r>
            <a:rPr lang="en-US" dirty="0" smtClean="0"/>
            <a:t>She uses this program as an additive to their math curriculum not a replacement</a:t>
          </a:r>
          <a:endParaRPr lang="en-US" dirty="0"/>
        </a:p>
      </dgm:t>
    </dgm:pt>
    <dgm:pt modelId="{B69D8CAF-18DB-4480-AA65-963F139022C4}" type="parTrans" cxnId="{3D334A72-C076-4AF6-A390-A124778B3D14}">
      <dgm:prSet/>
      <dgm:spPr/>
    </dgm:pt>
    <dgm:pt modelId="{77EFF364-448C-4787-B37F-17DA544577AB}" type="sibTrans" cxnId="{3D334A72-C076-4AF6-A390-A124778B3D14}">
      <dgm:prSet/>
      <dgm:spPr/>
    </dgm:pt>
    <dgm:pt modelId="{4A008537-AA3A-46E6-8429-2596BE31DEC5}">
      <dgm:prSet phldrT="[Text]"/>
      <dgm:spPr/>
      <dgm:t>
        <a:bodyPr/>
        <a:lstStyle/>
        <a:p>
          <a:pPr algn="l"/>
          <a:r>
            <a:rPr lang="en-US" dirty="0" smtClean="0"/>
            <a:t>Was a great additive to the lessons that they had been learning in their daily math lessons.  </a:t>
          </a:r>
          <a:endParaRPr lang="en-US" dirty="0"/>
        </a:p>
      </dgm:t>
    </dgm:pt>
    <dgm:pt modelId="{CC36A6D0-1915-4583-BBC1-6DF610687CF8}" type="parTrans" cxnId="{3D3FB4C9-5B3D-4447-A206-EDE8FBF38DED}">
      <dgm:prSet/>
      <dgm:spPr/>
    </dgm:pt>
    <dgm:pt modelId="{FFF5324D-8B6F-41AC-B9A5-B3767C13285A}" type="sibTrans" cxnId="{3D3FB4C9-5B3D-4447-A206-EDE8FBF38DED}">
      <dgm:prSet/>
      <dgm:spPr/>
    </dgm:pt>
    <dgm:pt modelId="{462D2F70-0D05-4BB3-9401-AE2FC4133742}">
      <dgm:prSet phldrT="[Text]"/>
      <dgm:spPr/>
      <dgm:t>
        <a:bodyPr/>
        <a:lstStyle/>
        <a:p>
          <a:pPr algn="l"/>
          <a:r>
            <a:rPr lang="en-US" dirty="0" smtClean="0"/>
            <a:t>Definitely tell that the students had a familiarity with the technology and had used the program before.</a:t>
          </a:r>
          <a:endParaRPr lang="en-US" dirty="0"/>
        </a:p>
      </dgm:t>
    </dgm:pt>
    <dgm:pt modelId="{30A2F583-65B2-4A85-88CD-6C341730729E}" type="parTrans" cxnId="{BAADB65D-A3CA-4CFE-9C4B-4E77767F6411}">
      <dgm:prSet/>
      <dgm:spPr/>
    </dgm:pt>
    <dgm:pt modelId="{FEE33AB8-12E6-42C9-B9D6-B365FD8BB483}" type="sibTrans" cxnId="{BAADB65D-A3CA-4CFE-9C4B-4E77767F6411}">
      <dgm:prSet/>
      <dgm:spPr/>
    </dgm:pt>
    <dgm:pt modelId="{5F37ACF5-05AB-4052-A2B4-8338429DCB82}">
      <dgm:prSet phldrT="[Text]"/>
      <dgm:spPr/>
      <dgm:t>
        <a:bodyPr/>
        <a:lstStyle/>
        <a:p>
          <a:pPr algn="l"/>
          <a:r>
            <a:rPr lang="en-US" dirty="0" smtClean="0"/>
            <a:t>Students had not used the program.</a:t>
          </a:r>
          <a:endParaRPr lang="en-US" dirty="0"/>
        </a:p>
      </dgm:t>
    </dgm:pt>
    <dgm:pt modelId="{B6CC478C-5A73-4CFF-9FE3-0229DB49B324}" type="parTrans" cxnId="{4569DDBB-6CAE-4D7B-9889-F340CE591C96}">
      <dgm:prSet/>
      <dgm:spPr/>
    </dgm:pt>
    <dgm:pt modelId="{E0095AFE-7E57-462D-99B7-7D6C67C08C50}" type="sibTrans" cxnId="{4569DDBB-6CAE-4D7B-9889-F340CE591C96}">
      <dgm:prSet/>
      <dgm:spPr/>
    </dgm:pt>
    <dgm:pt modelId="{82859EF5-F656-4D0F-A7A7-5B3895CF4086}">
      <dgm:prSet phldrT="[Text]"/>
      <dgm:spPr/>
      <dgm:t>
        <a:bodyPr/>
        <a:lstStyle/>
        <a:p>
          <a:pPr algn="l"/>
          <a:r>
            <a:rPr lang="en-US" dirty="0" smtClean="0"/>
            <a:t>Got to the discussion groups though their class wiki.</a:t>
          </a:r>
          <a:endParaRPr lang="en-US" dirty="0"/>
        </a:p>
      </dgm:t>
    </dgm:pt>
    <dgm:pt modelId="{9DC3576B-F1B3-4390-A8FE-3658F4B81092}" type="parTrans" cxnId="{09B26578-75A5-4A95-9CE2-1AA5EA654156}">
      <dgm:prSet/>
      <dgm:spPr/>
    </dgm:pt>
    <dgm:pt modelId="{C87347F9-A19E-46B7-9821-8E025EDD7431}" type="sibTrans" cxnId="{09B26578-75A5-4A95-9CE2-1AA5EA654156}">
      <dgm:prSet/>
      <dgm:spPr/>
    </dgm:pt>
    <dgm:pt modelId="{E7EC3796-8CB9-4913-AD61-E1EF470CFBAF}">
      <dgm:prSet phldrT="[Text]"/>
      <dgm:spPr/>
      <dgm:t>
        <a:bodyPr/>
        <a:lstStyle/>
        <a:p>
          <a:pPr algn="l"/>
          <a:r>
            <a:rPr lang="en-US" dirty="0" smtClean="0"/>
            <a:t>Students learned how to adapt to technology since it is all about how we adapt to the problems and become critical thinkers.  </a:t>
          </a:r>
          <a:endParaRPr lang="en-US" dirty="0"/>
        </a:p>
      </dgm:t>
    </dgm:pt>
    <dgm:pt modelId="{360EFEFF-57FD-4AFF-91DB-94A14BE26C4D}" type="parTrans" cxnId="{5D3B0346-B044-4D58-8988-BC9DD1148FF9}">
      <dgm:prSet/>
      <dgm:spPr/>
    </dgm:pt>
    <dgm:pt modelId="{56C970F5-4DC2-4E2B-A818-06596EE0A5C9}" type="sibTrans" cxnId="{5D3B0346-B044-4D58-8988-BC9DD1148FF9}">
      <dgm:prSet/>
      <dgm:spPr/>
    </dgm:pt>
    <dgm:pt modelId="{2E5C7033-CC47-4CEC-8D19-7EC2F09D5EC6}" type="pres">
      <dgm:prSet presAssocID="{42BECE25-0D05-4141-9410-956B4A4FDEC7}" presName="linearFlow" presStyleCnt="0">
        <dgm:presLayoutVars>
          <dgm:dir/>
          <dgm:resizeHandles val="exact"/>
        </dgm:presLayoutVars>
      </dgm:prSet>
      <dgm:spPr/>
    </dgm:pt>
    <dgm:pt modelId="{740DAA3E-5220-4607-B3C5-386F4FFAEE99}" type="pres">
      <dgm:prSet presAssocID="{88E2E07D-5430-4A8D-A099-BCE641518A58}" presName="composite" presStyleCnt="0"/>
      <dgm:spPr/>
    </dgm:pt>
    <dgm:pt modelId="{C29D614B-8661-475C-9109-19F70B67B387}" type="pres">
      <dgm:prSet presAssocID="{88E2E07D-5430-4A8D-A099-BCE641518A58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CDADC9B-587E-4F70-A1B4-2EE45774081F}" type="pres">
      <dgm:prSet presAssocID="{88E2E07D-5430-4A8D-A099-BCE641518A58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3B5FD-AF9A-43E2-9D8B-6A2A13DF7948}" type="pres">
      <dgm:prSet presAssocID="{A1F44658-CAAD-476A-9766-70246DD5654F}" presName="spacing" presStyleCnt="0"/>
      <dgm:spPr/>
    </dgm:pt>
    <dgm:pt modelId="{BA850DD5-980E-4727-90AD-BEEAFE918324}" type="pres">
      <dgm:prSet presAssocID="{C6FF18F2-3FB8-47E8-8EB3-0DF89492578D}" presName="composite" presStyleCnt="0"/>
      <dgm:spPr/>
    </dgm:pt>
    <dgm:pt modelId="{A5FDE17D-71F6-4ACB-A3ED-E387EE1A3019}" type="pres">
      <dgm:prSet presAssocID="{C6FF18F2-3FB8-47E8-8EB3-0DF89492578D}" presName="imgShp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33D1C83-AFAB-475D-B578-C797B45F3AAF}" type="pres">
      <dgm:prSet presAssocID="{C6FF18F2-3FB8-47E8-8EB3-0DF89492578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96A1FE-7FB7-4DDF-9D9C-26840A17FC3B}" type="presOf" srcId="{4A008537-AA3A-46E6-8429-2596BE31DEC5}" destId="{833D1C83-AFAB-475D-B578-C797B45F3AAF}" srcOrd="0" destOrd="2" presId="urn:microsoft.com/office/officeart/2005/8/layout/vList3"/>
    <dgm:cxn modelId="{4569DDBB-6CAE-4D7B-9889-F340CE591C96}" srcId="{88E2E07D-5430-4A8D-A099-BCE641518A58}" destId="{5F37ACF5-05AB-4052-A2B4-8338429DCB82}" srcOrd="1" destOrd="0" parTransId="{B6CC478C-5A73-4CFF-9FE3-0229DB49B324}" sibTransId="{E0095AFE-7E57-462D-99B7-7D6C67C08C50}"/>
    <dgm:cxn modelId="{4AA6A8D7-6205-40C7-913B-2DE0F17DC4CF}" srcId="{42BECE25-0D05-4141-9410-956B4A4FDEC7}" destId="{C6FF18F2-3FB8-47E8-8EB3-0DF89492578D}" srcOrd="1" destOrd="0" parTransId="{7397B5F2-3330-4BA0-BFDA-1196E88CB707}" sibTransId="{9649AD9C-9E3E-458D-8CCB-A26793489FDB}"/>
    <dgm:cxn modelId="{458F7DB5-1450-4D4D-8C64-14DDFE736D6A}" srcId="{C6FF18F2-3FB8-47E8-8EB3-0DF89492578D}" destId="{7BEB0314-AC00-44E9-9AE2-4F95F7BBFB1A}" srcOrd="2" destOrd="0" parTransId="{2B386470-61FB-4C32-9D80-748BF08D439E}" sibTransId="{C6992F90-65D5-4B10-BDCD-3A5226AF9485}"/>
    <dgm:cxn modelId="{25575E94-45AD-4D9A-A017-BD1279B166A6}" srcId="{42BECE25-0D05-4141-9410-956B4A4FDEC7}" destId="{88E2E07D-5430-4A8D-A099-BCE641518A58}" srcOrd="0" destOrd="0" parTransId="{1388C00E-8004-49B2-8082-ECBBEE8614A5}" sibTransId="{A1F44658-CAAD-476A-9766-70246DD5654F}"/>
    <dgm:cxn modelId="{3D334A72-C076-4AF6-A390-A124778B3D14}" srcId="{C6FF18F2-3FB8-47E8-8EB3-0DF89492578D}" destId="{575C31C3-C919-447B-BCF7-ADFB2719FC9E}" srcOrd="0" destOrd="0" parTransId="{B69D8CAF-18DB-4480-AA65-963F139022C4}" sibTransId="{77EFF364-448C-4787-B37F-17DA544577AB}"/>
    <dgm:cxn modelId="{4BE9B12D-7469-4573-B149-C99076FC699C}" type="presOf" srcId="{5F37ACF5-05AB-4052-A2B4-8338429DCB82}" destId="{ECDADC9B-587E-4F70-A1B4-2EE45774081F}" srcOrd="0" destOrd="2" presId="urn:microsoft.com/office/officeart/2005/8/layout/vList3"/>
    <dgm:cxn modelId="{4165A2D7-EDD1-4512-AB5F-E977355A12FD}" srcId="{88E2E07D-5430-4A8D-A099-BCE641518A58}" destId="{4E3EE5D5-1063-4055-B8DB-4A7BBFE8477A}" srcOrd="0" destOrd="0" parTransId="{BFD355D6-AD13-414E-999C-31B489014116}" sibTransId="{40F18717-147F-4FFE-AB10-AB857A8D91EC}"/>
    <dgm:cxn modelId="{9EB36FC0-0C69-418D-9ACC-C1E6C2E7AF37}" type="presOf" srcId="{4E3EE5D5-1063-4055-B8DB-4A7BBFE8477A}" destId="{ECDADC9B-587E-4F70-A1B4-2EE45774081F}" srcOrd="0" destOrd="1" presId="urn:microsoft.com/office/officeart/2005/8/layout/vList3"/>
    <dgm:cxn modelId="{49FA5B2D-A99B-4A39-BEA3-5B2B36CC3279}" type="presOf" srcId="{88E2E07D-5430-4A8D-A099-BCE641518A58}" destId="{ECDADC9B-587E-4F70-A1B4-2EE45774081F}" srcOrd="0" destOrd="0" presId="urn:microsoft.com/office/officeart/2005/8/layout/vList3"/>
    <dgm:cxn modelId="{FF88E5FD-66EF-425F-AEAB-2B735A03596E}" type="presOf" srcId="{7BEB0314-AC00-44E9-9AE2-4F95F7BBFB1A}" destId="{833D1C83-AFAB-475D-B578-C797B45F3AAF}" srcOrd="0" destOrd="3" presId="urn:microsoft.com/office/officeart/2005/8/layout/vList3"/>
    <dgm:cxn modelId="{3D3FB4C9-5B3D-4447-A206-EDE8FBF38DED}" srcId="{C6FF18F2-3FB8-47E8-8EB3-0DF89492578D}" destId="{4A008537-AA3A-46E6-8429-2596BE31DEC5}" srcOrd="1" destOrd="0" parTransId="{CC36A6D0-1915-4583-BBC1-6DF610687CF8}" sibTransId="{FFF5324D-8B6F-41AC-B9A5-B3767C13285A}"/>
    <dgm:cxn modelId="{09B26578-75A5-4A95-9CE2-1AA5EA654156}" srcId="{88E2E07D-5430-4A8D-A099-BCE641518A58}" destId="{82859EF5-F656-4D0F-A7A7-5B3895CF4086}" srcOrd="2" destOrd="0" parTransId="{9DC3576B-F1B3-4390-A8FE-3658F4B81092}" sibTransId="{C87347F9-A19E-46B7-9821-8E025EDD7431}"/>
    <dgm:cxn modelId="{0777DCBC-FBE8-4BF7-AA21-FE18474E3056}" type="presOf" srcId="{575C31C3-C919-447B-BCF7-ADFB2719FC9E}" destId="{833D1C83-AFAB-475D-B578-C797B45F3AAF}" srcOrd="0" destOrd="1" presId="urn:microsoft.com/office/officeart/2005/8/layout/vList3"/>
    <dgm:cxn modelId="{80A35427-B8C3-4B1B-8703-0420B94E93BB}" type="presOf" srcId="{E7EC3796-8CB9-4913-AD61-E1EF470CFBAF}" destId="{ECDADC9B-587E-4F70-A1B4-2EE45774081F}" srcOrd="0" destOrd="4" presId="urn:microsoft.com/office/officeart/2005/8/layout/vList3"/>
    <dgm:cxn modelId="{5D3B0346-B044-4D58-8988-BC9DD1148FF9}" srcId="{88E2E07D-5430-4A8D-A099-BCE641518A58}" destId="{E7EC3796-8CB9-4913-AD61-E1EF470CFBAF}" srcOrd="3" destOrd="0" parTransId="{360EFEFF-57FD-4AFF-91DB-94A14BE26C4D}" sibTransId="{56C970F5-4DC2-4E2B-A818-06596EE0A5C9}"/>
    <dgm:cxn modelId="{7FFF397D-9575-4B13-A9C2-85DBDA29DB33}" type="presOf" srcId="{462D2F70-0D05-4BB3-9401-AE2FC4133742}" destId="{833D1C83-AFAB-475D-B578-C797B45F3AAF}" srcOrd="0" destOrd="4" presId="urn:microsoft.com/office/officeart/2005/8/layout/vList3"/>
    <dgm:cxn modelId="{E5F8EE2C-9BE3-4FB9-9F10-8883260B706F}" type="presOf" srcId="{C6FF18F2-3FB8-47E8-8EB3-0DF89492578D}" destId="{833D1C83-AFAB-475D-B578-C797B45F3AAF}" srcOrd="0" destOrd="0" presId="urn:microsoft.com/office/officeart/2005/8/layout/vList3"/>
    <dgm:cxn modelId="{BAADB65D-A3CA-4CFE-9C4B-4E77767F6411}" srcId="{C6FF18F2-3FB8-47E8-8EB3-0DF89492578D}" destId="{462D2F70-0D05-4BB3-9401-AE2FC4133742}" srcOrd="3" destOrd="0" parTransId="{30A2F583-65B2-4A85-88CD-6C341730729E}" sibTransId="{FEE33AB8-12E6-42C9-B9D6-B365FD8BB483}"/>
    <dgm:cxn modelId="{CD3C9F8B-C8EA-4E9B-BB7B-FD8200F51CE9}" type="presOf" srcId="{82859EF5-F656-4D0F-A7A7-5B3895CF4086}" destId="{ECDADC9B-587E-4F70-A1B4-2EE45774081F}" srcOrd="0" destOrd="3" presId="urn:microsoft.com/office/officeart/2005/8/layout/vList3"/>
    <dgm:cxn modelId="{14EEE57E-71ED-4877-9D32-2998DE15135B}" type="presOf" srcId="{42BECE25-0D05-4141-9410-956B4A4FDEC7}" destId="{2E5C7033-CC47-4CEC-8D19-7EC2F09D5EC6}" srcOrd="0" destOrd="0" presId="urn:microsoft.com/office/officeart/2005/8/layout/vList3"/>
    <dgm:cxn modelId="{B5BDAB98-564D-406D-8DC5-EA9A437BFE20}" type="presParOf" srcId="{2E5C7033-CC47-4CEC-8D19-7EC2F09D5EC6}" destId="{740DAA3E-5220-4607-B3C5-386F4FFAEE99}" srcOrd="0" destOrd="0" presId="urn:microsoft.com/office/officeart/2005/8/layout/vList3"/>
    <dgm:cxn modelId="{91F5D9A4-A4F2-48D7-96B2-B0F5B2181E95}" type="presParOf" srcId="{740DAA3E-5220-4607-B3C5-386F4FFAEE99}" destId="{C29D614B-8661-475C-9109-19F70B67B387}" srcOrd="0" destOrd="0" presId="urn:microsoft.com/office/officeart/2005/8/layout/vList3"/>
    <dgm:cxn modelId="{1BED8B94-6D9E-4C70-973D-8B671B6E2EEC}" type="presParOf" srcId="{740DAA3E-5220-4607-B3C5-386F4FFAEE99}" destId="{ECDADC9B-587E-4F70-A1B4-2EE45774081F}" srcOrd="1" destOrd="0" presId="urn:microsoft.com/office/officeart/2005/8/layout/vList3"/>
    <dgm:cxn modelId="{DFCA5D46-C768-465B-8419-7C306ECA657E}" type="presParOf" srcId="{2E5C7033-CC47-4CEC-8D19-7EC2F09D5EC6}" destId="{5233B5FD-AF9A-43E2-9D8B-6A2A13DF7948}" srcOrd="1" destOrd="0" presId="urn:microsoft.com/office/officeart/2005/8/layout/vList3"/>
    <dgm:cxn modelId="{8ED1D1C0-36FF-4A06-A239-93F0EAA364F5}" type="presParOf" srcId="{2E5C7033-CC47-4CEC-8D19-7EC2F09D5EC6}" destId="{BA850DD5-980E-4727-90AD-BEEAFE918324}" srcOrd="2" destOrd="0" presId="urn:microsoft.com/office/officeart/2005/8/layout/vList3"/>
    <dgm:cxn modelId="{72DA04FE-C90C-47BF-A5D9-64D67F56178A}" type="presParOf" srcId="{BA850DD5-980E-4727-90AD-BEEAFE918324}" destId="{A5FDE17D-71F6-4ACB-A3ED-E387EE1A3019}" srcOrd="0" destOrd="0" presId="urn:microsoft.com/office/officeart/2005/8/layout/vList3"/>
    <dgm:cxn modelId="{0D33B694-B468-4523-A132-4BFDEA61BBCB}" type="presParOf" srcId="{BA850DD5-980E-4727-90AD-BEEAFE918324}" destId="{833D1C83-AFAB-475D-B578-C797B45F3AA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8B8F40-90CB-43D3-AB11-D917346AB805}" type="doc">
      <dgm:prSet loTypeId="urn:microsoft.com/office/officeart/2005/8/layout/vList3" loCatId="list" qsTypeId="urn:microsoft.com/office/officeart/2005/8/quickstyle/simple1" qsCatId="simple" csTypeId="urn:microsoft.com/office/officeart/2005/8/colors/accent2_5" csCatId="accent2" phldr="1"/>
      <dgm:spPr/>
    </dgm:pt>
    <dgm:pt modelId="{CAADB64D-41F2-4245-828B-3BA4DC195458}">
      <dgm:prSet phldrT="[Text]"/>
      <dgm:spPr/>
      <dgm:t>
        <a:bodyPr/>
        <a:lstStyle/>
        <a:p>
          <a:pPr algn="l"/>
          <a:r>
            <a:rPr lang="en-US" dirty="0" smtClean="0"/>
            <a:t>Mary </a:t>
          </a:r>
          <a:r>
            <a:rPr lang="en-US" dirty="0" err="1" smtClean="0"/>
            <a:t>Wiltgen</a:t>
          </a:r>
          <a:r>
            <a:rPr lang="en-US" dirty="0" smtClean="0"/>
            <a:t> “Classroom Technology and Strategies Across the Curriculum”</a:t>
          </a:r>
          <a:endParaRPr lang="en-US" dirty="0"/>
        </a:p>
      </dgm:t>
    </dgm:pt>
    <dgm:pt modelId="{4553AB5D-436A-4E25-89C1-2288FD13C64C}" type="parTrans" cxnId="{C6D8A46B-B037-4DAA-A584-27118603E5EF}">
      <dgm:prSet/>
      <dgm:spPr/>
      <dgm:t>
        <a:bodyPr/>
        <a:lstStyle/>
        <a:p>
          <a:endParaRPr lang="en-US"/>
        </a:p>
      </dgm:t>
    </dgm:pt>
    <dgm:pt modelId="{86BC1E2A-5DCF-4879-A303-D8E902435D7E}" type="sibTrans" cxnId="{C6D8A46B-B037-4DAA-A584-27118603E5EF}">
      <dgm:prSet/>
      <dgm:spPr/>
      <dgm:t>
        <a:bodyPr/>
        <a:lstStyle/>
        <a:p>
          <a:endParaRPr lang="en-US"/>
        </a:p>
      </dgm:t>
    </dgm:pt>
    <dgm:pt modelId="{250BE751-FA33-4B5C-9820-C7D5FA8D2928}">
      <dgm:prSet phldrT="[Text]"/>
      <dgm:spPr/>
      <dgm:t>
        <a:bodyPr/>
        <a:lstStyle/>
        <a:p>
          <a:pPr algn="l"/>
          <a:r>
            <a:rPr lang="en-US" dirty="0" smtClean="0"/>
            <a:t>Kelly </a:t>
          </a:r>
          <a:r>
            <a:rPr lang="en-US" dirty="0" err="1" smtClean="0"/>
            <a:t>Reinert</a:t>
          </a:r>
          <a:r>
            <a:rPr lang="en-US" dirty="0" smtClean="0"/>
            <a:t> “Finding Resources: Technology Integration and Differentiation for your Classroom” </a:t>
          </a:r>
          <a:endParaRPr lang="en-US" dirty="0"/>
        </a:p>
      </dgm:t>
    </dgm:pt>
    <dgm:pt modelId="{FE36F2C4-46BC-40F7-8D64-603A165EACB6}" type="parTrans" cxnId="{6EB102DA-8827-4606-8E1A-01F51380DF41}">
      <dgm:prSet/>
      <dgm:spPr/>
      <dgm:t>
        <a:bodyPr/>
        <a:lstStyle/>
        <a:p>
          <a:endParaRPr lang="en-US"/>
        </a:p>
      </dgm:t>
    </dgm:pt>
    <dgm:pt modelId="{6A923187-753E-4A87-B73D-BE20F5AFAAB2}" type="sibTrans" cxnId="{6EB102DA-8827-4606-8E1A-01F51380DF41}">
      <dgm:prSet/>
      <dgm:spPr/>
      <dgm:t>
        <a:bodyPr/>
        <a:lstStyle/>
        <a:p>
          <a:endParaRPr lang="en-US"/>
        </a:p>
      </dgm:t>
    </dgm:pt>
    <dgm:pt modelId="{57F5A94F-72EA-4477-A2F0-B12C500F5325}">
      <dgm:prSet phldrT="[Text]"/>
      <dgm:spPr/>
      <dgm:t>
        <a:bodyPr/>
        <a:lstStyle/>
        <a:p>
          <a:pPr algn="l"/>
          <a:r>
            <a:rPr lang="en-US" dirty="0" smtClean="0"/>
            <a:t>All of the resources presented were free websites to use in your classroom.</a:t>
          </a:r>
          <a:endParaRPr lang="en-US" dirty="0"/>
        </a:p>
      </dgm:t>
    </dgm:pt>
    <dgm:pt modelId="{FBEAD4F1-EEC2-400A-9CC0-ECA15663587F}" type="parTrans" cxnId="{F42B7D55-D572-4B26-8E8A-21E862D2FF7D}">
      <dgm:prSet/>
      <dgm:spPr/>
      <dgm:t>
        <a:bodyPr/>
        <a:lstStyle/>
        <a:p>
          <a:endParaRPr lang="en-US"/>
        </a:p>
      </dgm:t>
    </dgm:pt>
    <dgm:pt modelId="{24EA498B-A16A-4243-8C44-FDF1C258D964}" type="sibTrans" cxnId="{F42B7D55-D572-4B26-8E8A-21E862D2FF7D}">
      <dgm:prSet/>
      <dgm:spPr/>
      <dgm:t>
        <a:bodyPr/>
        <a:lstStyle/>
        <a:p>
          <a:endParaRPr lang="en-US"/>
        </a:p>
      </dgm:t>
    </dgm:pt>
    <dgm:pt modelId="{C92B1A57-A662-4EC0-897D-539C14A9706F}">
      <dgm:prSet phldrT="[Text]"/>
      <dgm:spPr/>
      <dgm:t>
        <a:bodyPr/>
        <a:lstStyle/>
        <a:p>
          <a:pPr algn="l"/>
          <a:r>
            <a:rPr lang="en-US" dirty="0" smtClean="0"/>
            <a:t>Handout chart - included information such as a breakdown of uses, login information, and required information to use the sight.</a:t>
          </a:r>
          <a:endParaRPr lang="en-US" dirty="0"/>
        </a:p>
      </dgm:t>
    </dgm:pt>
    <dgm:pt modelId="{F8D13D2F-1F9C-4D91-BD85-3445E7E52CD8}" type="parTrans" cxnId="{9E7A9C28-FDD3-4BF0-807B-7E65F80C7337}">
      <dgm:prSet/>
      <dgm:spPr/>
      <dgm:t>
        <a:bodyPr/>
        <a:lstStyle/>
        <a:p>
          <a:endParaRPr lang="en-US"/>
        </a:p>
      </dgm:t>
    </dgm:pt>
    <dgm:pt modelId="{C2668F6A-725A-4A37-9E37-7CD86CCFEDE9}" type="sibTrans" cxnId="{9E7A9C28-FDD3-4BF0-807B-7E65F80C7337}">
      <dgm:prSet/>
      <dgm:spPr/>
      <dgm:t>
        <a:bodyPr/>
        <a:lstStyle/>
        <a:p>
          <a:endParaRPr lang="en-US"/>
        </a:p>
      </dgm:t>
    </dgm:pt>
    <dgm:pt modelId="{DC032C55-EC16-4326-B136-C4D1334B7233}">
      <dgm:prSet phldrT="[Text]"/>
      <dgm:spPr/>
      <dgm:t>
        <a:bodyPr/>
        <a:lstStyle/>
        <a:p>
          <a:pPr algn="l"/>
          <a:r>
            <a:rPr lang="en-US" dirty="0" smtClean="0"/>
            <a:t>Many of the strategies were based on the resources given from the textbook companies on CD-ROMs.</a:t>
          </a:r>
          <a:endParaRPr lang="en-US" dirty="0"/>
        </a:p>
      </dgm:t>
    </dgm:pt>
    <dgm:pt modelId="{2B676044-B1F9-4DBF-88C5-6AA2DAF6E7A3}" type="parTrans" cxnId="{083D4951-C611-44AE-8FEC-739656AF2359}">
      <dgm:prSet/>
      <dgm:spPr/>
      <dgm:t>
        <a:bodyPr/>
        <a:lstStyle/>
        <a:p>
          <a:endParaRPr lang="en-US"/>
        </a:p>
      </dgm:t>
    </dgm:pt>
    <dgm:pt modelId="{1F079E98-ADB7-408C-BD03-8C25EE50A24A}" type="sibTrans" cxnId="{083D4951-C611-44AE-8FEC-739656AF2359}">
      <dgm:prSet/>
      <dgm:spPr/>
      <dgm:t>
        <a:bodyPr/>
        <a:lstStyle/>
        <a:p>
          <a:endParaRPr lang="en-US"/>
        </a:p>
      </dgm:t>
    </dgm:pt>
    <dgm:pt modelId="{95D12C21-BF1D-4574-9654-54E32334DA63}">
      <dgm:prSet phldrT="[Text]"/>
      <dgm:spPr/>
      <dgm:t>
        <a:bodyPr/>
        <a:lstStyle/>
        <a:p>
          <a:pPr algn="l"/>
          <a:r>
            <a:rPr lang="en-US" dirty="0" smtClean="0"/>
            <a:t>Information that I could bring back to core teachers at my school that have a textbook curriculum</a:t>
          </a:r>
          <a:endParaRPr lang="en-US" dirty="0"/>
        </a:p>
      </dgm:t>
    </dgm:pt>
    <dgm:pt modelId="{64233B34-B8D3-44D0-86D9-1F186CB56C6C}" type="parTrans" cxnId="{0E26CB66-1324-4A9D-B146-CAF86DAF40D7}">
      <dgm:prSet/>
      <dgm:spPr/>
      <dgm:t>
        <a:bodyPr/>
        <a:lstStyle/>
        <a:p>
          <a:endParaRPr lang="en-US"/>
        </a:p>
      </dgm:t>
    </dgm:pt>
    <dgm:pt modelId="{A054F754-0F78-4A80-A256-4C6A59E36406}" type="sibTrans" cxnId="{0E26CB66-1324-4A9D-B146-CAF86DAF40D7}">
      <dgm:prSet/>
      <dgm:spPr/>
      <dgm:t>
        <a:bodyPr/>
        <a:lstStyle/>
        <a:p>
          <a:endParaRPr lang="en-US"/>
        </a:p>
      </dgm:t>
    </dgm:pt>
    <dgm:pt modelId="{21F29AF6-B3EF-4884-8507-760BA2C6C22A}" type="pres">
      <dgm:prSet presAssocID="{848B8F40-90CB-43D3-AB11-D917346AB805}" presName="linearFlow" presStyleCnt="0">
        <dgm:presLayoutVars>
          <dgm:dir/>
          <dgm:resizeHandles val="exact"/>
        </dgm:presLayoutVars>
      </dgm:prSet>
      <dgm:spPr/>
    </dgm:pt>
    <dgm:pt modelId="{A1E735B0-3A72-45A4-BFBA-D50ED77B8AB0}" type="pres">
      <dgm:prSet presAssocID="{CAADB64D-41F2-4245-828B-3BA4DC195458}" presName="composite" presStyleCnt="0"/>
      <dgm:spPr/>
    </dgm:pt>
    <dgm:pt modelId="{8018BAAA-58E6-417A-855F-DD97FEEE9A2A}" type="pres">
      <dgm:prSet presAssocID="{CAADB64D-41F2-4245-828B-3BA4DC195458}" presName="imgShp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484ACD5-5C8F-4FBD-8D06-8DBEA5343815}" type="pres">
      <dgm:prSet presAssocID="{CAADB64D-41F2-4245-828B-3BA4DC195458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A86917-9451-40FA-8541-77FCEDA1976B}" type="pres">
      <dgm:prSet presAssocID="{86BC1E2A-5DCF-4879-A303-D8E902435D7E}" presName="spacing" presStyleCnt="0"/>
      <dgm:spPr/>
    </dgm:pt>
    <dgm:pt modelId="{36A8DDCC-B333-4C93-B48A-ADC88D92AE21}" type="pres">
      <dgm:prSet presAssocID="{250BE751-FA33-4B5C-9820-C7D5FA8D2928}" presName="composite" presStyleCnt="0"/>
      <dgm:spPr/>
    </dgm:pt>
    <dgm:pt modelId="{FA83715F-3FB8-4C00-A334-B55739B78EAD}" type="pres">
      <dgm:prSet presAssocID="{250BE751-FA33-4B5C-9820-C7D5FA8D2928}" presName="imgShp" presStyleLbl="fgImgPlace1" presStyleIdx="1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5F44C23-EC2F-4CD4-8E4A-2389B54A0D67}" type="pres">
      <dgm:prSet presAssocID="{250BE751-FA33-4B5C-9820-C7D5FA8D2928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D8A46B-B037-4DAA-A584-27118603E5EF}" srcId="{848B8F40-90CB-43D3-AB11-D917346AB805}" destId="{CAADB64D-41F2-4245-828B-3BA4DC195458}" srcOrd="0" destOrd="0" parTransId="{4553AB5D-436A-4E25-89C1-2288FD13C64C}" sibTransId="{86BC1E2A-5DCF-4879-A303-D8E902435D7E}"/>
    <dgm:cxn modelId="{6EB102DA-8827-4606-8E1A-01F51380DF41}" srcId="{848B8F40-90CB-43D3-AB11-D917346AB805}" destId="{250BE751-FA33-4B5C-9820-C7D5FA8D2928}" srcOrd="1" destOrd="0" parTransId="{FE36F2C4-46BC-40F7-8D64-603A165EACB6}" sibTransId="{6A923187-753E-4A87-B73D-BE20F5AFAAB2}"/>
    <dgm:cxn modelId="{6A6BB619-2367-403A-AF6F-BF08782E0D37}" type="presOf" srcId="{C92B1A57-A662-4EC0-897D-539C14A9706F}" destId="{D484ACD5-5C8F-4FBD-8D06-8DBEA5343815}" srcOrd="0" destOrd="2" presId="urn:microsoft.com/office/officeart/2005/8/layout/vList3"/>
    <dgm:cxn modelId="{56C8604F-D9BF-4390-BD6C-9276EB31A49C}" type="presOf" srcId="{250BE751-FA33-4B5C-9820-C7D5FA8D2928}" destId="{35F44C23-EC2F-4CD4-8E4A-2389B54A0D67}" srcOrd="0" destOrd="0" presId="urn:microsoft.com/office/officeart/2005/8/layout/vList3"/>
    <dgm:cxn modelId="{0E26CB66-1324-4A9D-B146-CAF86DAF40D7}" srcId="{250BE751-FA33-4B5C-9820-C7D5FA8D2928}" destId="{95D12C21-BF1D-4574-9654-54E32334DA63}" srcOrd="1" destOrd="0" parTransId="{64233B34-B8D3-44D0-86D9-1F186CB56C6C}" sibTransId="{A054F754-0F78-4A80-A256-4C6A59E36406}"/>
    <dgm:cxn modelId="{F42B7D55-D572-4B26-8E8A-21E862D2FF7D}" srcId="{CAADB64D-41F2-4245-828B-3BA4DC195458}" destId="{57F5A94F-72EA-4477-A2F0-B12C500F5325}" srcOrd="0" destOrd="0" parTransId="{FBEAD4F1-EEC2-400A-9CC0-ECA15663587F}" sibTransId="{24EA498B-A16A-4243-8C44-FDF1C258D964}"/>
    <dgm:cxn modelId="{083D4951-C611-44AE-8FEC-739656AF2359}" srcId="{250BE751-FA33-4B5C-9820-C7D5FA8D2928}" destId="{DC032C55-EC16-4326-B136-C4D1334B7233}" srcOrd="0" destOrd="0" parTransId="{2B676044-B1F9-4DBF-88C5-6AA2DAF6E7A3}" sibTransId="{1F079E98-ADB7-408C-BD03-8C25EE50A24A}"/>
    <dgm:cxn modelId="{9E7A9C28-FDD3-4BF0-807B-7E65F80C7337}" srcId="{CAADB64D-41F2-4245-828B-3BA4DC195458}" destId="{C92B1A57-A662-4EC0-897D-539C14A9706F}" srcOrd="1" destOrd="0" parTransId="{F8D13D2F-1F9C-4D91-BD85-3445E7E52CD8}" sibTransId="{C2668F6A-725A-4A37-9E37-7CD86CCFEDE9}"/>
    <dgm:cxn modelId="{89EBEC87-EDF0-43D8-8B8A-A1EF064CC692}" type="presOf" srcId="{57F5A94F-72EA-4477-A2F0-B12C500F5325}" destId="{D484ACD5-5C8F-4FBD-8D06-8DBEA5343815}" srcOrd="0" destOrd="1" presId="urn:microsoft.com/office/officeart/2005/8/layout/vList3"/>
    <dgm:cxn modelId="{29F4CD8C-1748-42D1-AAB3-1C1964B66542}" type="presOf" srcId="{DC032C55-EC16-4326-B136-C4D1334B7233}" destId="{35F44C23-EC2F-4CD4-8E4A-2389B54A0D67}" srcOrd="0" destOrd="1" presId="urn:microsoft.com/office/officeart/2005/8/layout/vList3"/>
    <dgm:cxn modelId="{CC25F119-A917-454C-BA6E-16AA61A72B68}" type="presOf" srcId="{848B8F40-90CB-43D3-AB11-D917346AB805}" destId="{21F29AF6-B3EF-4884-8507-760BA2C6C22A}" srcOrd="0" destOrd="0" presId="urn:microsoft.com/office/officeart/2005/8/layout/vList3"/>
    <dgm:cxn modelId="{B5B45831-F417-4BEA-86D4-47421FB7B476}" type="presOf" srcId="{95D12C21-BF1D-4574-9654-54E32334DA63}" destId="{35F44C23-EC2F-4CD4-8E4A-2389B54A0D67}" srcOrd="0" destOrd="2" presId="urn:microsoft.com/office/officeart/2005/8/layout/vList3"/>
    <dgm:cxn modelId="{96E43A01-766D-4CD1-B6CE-70D01EF54F9E}" type="presOf" srcId="{CAADB64D-41F2-4245-828B-3BA4DC195458}" destId="{D484ACD5-5C8F-4FBD-8D06-8DBEA5343815}" srcOrd="0" destOrd="0" presId="urn:microsoft.com/office/officeart/2005/8/layout/vList3"/>
    <dgm:cxn modelId="{F65D9EC9-B625-44A2-A100-BCB4CB002435}" type="presParOf" srcId="{21F29AF6-B3EF-4884-8507-760BA2C6C22A}" destId="{A1E735B0-3A72-45A4-BFBA-D50ED77B8AB0}" srcOrd="0" destOrd="0" presId="urn:microsoft.com/office/officeart/2005/8/layout/vList3"/>
    <dgm:cxn modelId="{2D9BAE3C-C855-4BEB-8F65-04E5ACECDF3E}" type="presParOf" srcId="{A1E735B0-3A72-45A4-BFBA-D50ED77B8AB0}" destId="{8018BAAA-58E6-417A-855F-DD97FEEE9A2A}" srcOrd="0" destOrd="0" presId="urn:microsoft.com/office/officeart/2005/8/layout/vList3"/>
    <dgm:cxn modelId="{F3091205-D095-4D3A-94C7-6AE5527A8ECE}" type="presParOf" srcId="{A1E735B0-3A72-45A4-BFBA-D50ED77B8AB0}" destId="{D484ACD5-5C8F-4FBD-8D06-8DBEA5343815}" srcOrd="1" destOrd="0" presId="urn:microsoft.com/office/officeart/2005/8/layout/vList3"/>
    <dgm:cxn modelId="{C3581799-4CCE-44B5-85F7-11C0DDAA8A51}" type="presParOf" srcId="{21F29AF6-B3EF-4884-8507-760BA2C6C22A}" destId="{EFA86917-9451-40FA-8541-77FCEDA1976B}" srcOrd="1" destOrd="0" presId="urn:microsoft.com/office/officeart/2005/8/layout/vList3"/>
    <dgm:cxn modelId="{1700F39F-025C-4FA4-94ED-812B2D261B98}" type="presParOf" srcId="{21F29AF6-B3EF-4884-8507-760BA2C6C22A}" destId="{36A8DDCC-B333-4C93-B48A-ADC88D92AE21}" srcOrd="2" destOrd="0" presId="urn:microsoft.com/office/officeart/2005/8/layout/vList3"/>
    <dgm:cxn modelId="{29874274-04F4-4FE7-BC96-943BC587C2F1}" type="presParOf" srcId="{36A8DDCC-B333-4C93-B48A-ADC88D92AE21}" destId="{FA83715F-3FB8-4C00-A334-B55739B78EAD}" srcOrd="0" destOrd="0" presId="urn:microsoft.com/office/officeart/2005/8/layout/vList3"/>
    <dgm:cxn modelId="{0A60BC67-9A84-4DE8-980C-BCD2EA3D3391}" type="presParOf" srcId="{36A8DDCC-B333-4C93-B48A-ADC88D92AE21}" destId="{35F44C23-EC2F-4CD4-8E4A-2389B54A0D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08CCC0-E1EF-4F2A-B501-31256BFCA9B5}">
      <dsp:nvSpPr>
        <dsp:cNvPr id="0" name=""/>
        <dsp:cNvSpPr/>
      </dsp:nvSpPr>
      <dsp:spPr>
        <a:xfrm rot="10800000">
          <a:off x="1807580" y="3155"/>
          <a:ext cx="6080760" cy="110384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6764" tIns="53340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Lisa </a:t>
          </a:r>
          <a:r>
            <a:rPr lang="en-US" sz="1400" kern="1200" dirty="0" smtClean="0"/>
            <a:t>Starr (8</a:t>
          </a:r>
          <a:r>
            <a:rPr lang="en-US" sz="1400" kern="1200" baseline="30000" dirty="0" smtClean="0"/>
            <a:t>th</a:t>
          </a:r>
          <a:r>
            <a:rPr lang="en-US" sz="1400" kern="1200" dirty="0" smtClean="0"/>
            <a:t> Grade Language Arts) </a:t>
          </a:r>
          <a:r>
            <a:rPr lang="en-US" sz="1400" kern="1200" dirty="0" smtClean="0"/>
            <a:t>- </a:t>
          </a:r>
          <a:r>
            <a:rPr lang="en-US" sz="1400" kern="1200" dirty="0" err="1" smtClean="0"/>
            <a:t>Tagul</a:t>
          </a:r>
          <a:r>
            <a:rPr lang="en-US" sz="1400" kern="1200" dirty="0" smtClean="0"/>
            <a:t>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Veteran’s Day activity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Similar to </a:t>
          </a:r>
          <a:r>
            <a:rPr lang="en-US" sz="1100" kern="1200" dirty="0" err="1" smtClean="0"/>
            <a:t>Wordle</a:t>
          </a:r>
          <a:r>
            <a:rPr lang="en-US" sz="1100" kern="1200" dirty="0" smtClean="0"/>
            <a:t> but can make words into the shape of the image.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List of words that described a veteran.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Combined to make an American flag</a:t>
          </a:r>
          <a:endParaRPr lang="en-US" sz="1100" kern="1200" dirty="0"/>
        </a:p>
      </dsp:txBody>
      <dsp:txXfrm rot="10800000">
        <a:off x="1807580" y="3155"/>
        <a:ext cx="6080760" cy="1103843"/>
      </dsp:txXfrm>
    </dsp:sp>
    <dsp:sp modelId="{15EF5059-1D23-4661-BFDA-60A013E6EAA4}">
      <dsp:nvSpPr>
        <dsp:cNvPr id="0" name=""/>
        <dsp:cNvSpPr/>
      </dsp:nvSpPr>
      <dsp:spPr>
        <a:xfrm>
          <a:off x="1255659" y="3155"/>
          <a:ext cx="1103843" cy="110384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F33EE-602C-4508-8278-57E74921FF10}">
      <dsp:nvSpPr>
        <dsp:cNvPr id="0" name=""/>
        <dsp:cNvSpPr/>
      </dsp:nvSpPr>
      <dsp:spPr>
        <a:xfrm rot="10800000">
          <a:off x="1807580" y="1436503"/>
          <a:ext cx="6080760" cy="110384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6764" tIns="53340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Quinton </a:t>
          </a:r>
          <a:r>
            <a:rPr lang="en-US" sz="1400" kern="1200" dirty="0" err="1" smtClean="0"/>
            <a:t>Cermak</a:t>
          </a:r>
          <a:r>
            <a:rPr lang="en-US" sz="1400" kern="1200" dirty="0" smtClean="0"/>
            <a:t> </a:t>
          </a:r>
          <a:r>
            <a:rPr lang="en-US" sz="1400" kern="1200" dirty="0" smtClean="0"/>
            <a:t>(8</a:t>
          </a:r>
          <a:r>
            <a:rPr lang="en-US" sz="1400" kern="1200" baseline="30000" dirty="0" smtClean="0"/>
            <a:t>th</a:t>
          </a:r>
          <a:r>
            <a:rPr lang="en-US" sz="1400" kern="1200" dirty="0" smtClean="0"/>
            <a:t> Grade Social Studies)– </a:t>
          </a:r>
          <a:r>
            <a:rPr lang="en-US" sz="1400" kern="1200" dirty="0" smtClean="0"/>
            <a:t>Blackboard Blogs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Studying federalists (for the constitution) and anti-federalists (against the constitution).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Blog program used was in a link through Blackboard.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From a list of arguments, students blogged about one of them.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Comment on other students’ blog posts.</a:t>
          </a:r>
          <a:endParaRPr lang="en-US" sz="1100" kern="1200" dirty="0"/>
        </a:p>
      </dsp:txBody>
      <dsp:txXfrm rot="10800000">
        <a:off x="1807580" y="1436503"/>
        <a:ext cx="6080760" cy="1103843"/>
      </dsp:txXfrm>
    </dsp:sp>
    <dsp:sp modelId="{5CEDD442-20E4-477C-86CA-CA7134C23259}">
      <dsp:nvSpPr>
        <dsp:cNvPr id="0" name=""/>
        <dsp:cNvSpPr/>
      </dsp:nvSpPr>
      <dsp:spPr>
        <a:xfrm>
          <a:off x="1255659" y="1436503"/>
          <a:ext cx="1103843" cy="110384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B359EB-A9F3-4D30-96A2-2B69B567140A}">
      <dsp:nvSpPr>
        <dsp:cNvPr id="0" name=""/>
        <dsp:cNvSpPr/>
      </dsp:nvSpPr>
      <dsp:spPr>
        <a:xfrm rot="10800000">
          <a:off x="1807580" y="2869852"/>
          <a:ext cx="6080760" cy="110384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6764" tIns="53340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Deb </a:t>
          </a:r>
          <a:r>
            <a:rPr lang="en-US" sz="1400" kern="1200" dirty="0" err="1" smtClean="0"/>
            <a:t>Hepper</a:t>
          </a:r>
          <a:r>
            <a:rPr lang="en-US" sz="1400" kern="1200" dirty="0" smtClean="0"/>
            <a:t> </a:t>
          </a:r>
          <a:r>
            <a:rPr lang="en-US" sz="1400" kern="1200" dirty="0" smtClean="0"/>
            <a:t>(6</a:t>
          </a:r>
          <a:r>
            <a:rPr lang="en-US" sz="1400" kern="1200" baseline="30000" dirty="0" smtClean="0"/>
            <a:t>th</a:t>
          </a:r>
          <a:r>
            <a:rPr lang="en-US" sz="1400" kern="1200" dirty="0" smtClean="0"/>
            <a:t> Grade Science) – Science Website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Learning about atoms, protons, neutrons, and electrons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Exploratory website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Students would have to continually rearrange the protons, neutrons, and electrons in the model of an atom until it was correct.</a:t>
          </a:r>
          <a:endParaRPr lang="en-US" sz="1100" kern="1200" dirty="0"/>
        </a:p>
      </dsp:txBody>
      <dsp:txXfrm rot="10800000">
        <a:off x="1807580" y="2869852"/>
        <a:ext cx="6080760" cy="1103843"/>
      </dsp:txXfrm>
    </dsp:sp>
    <dsp:sp modelId="{64F6BFFD-7631-4061-97DB-C6DBEE9E897D}">
      <dsp:nvSpPr>
        <dsp:cNvPr id="0" name=""/>
        <dsp:cNvSpPr/>
      </dsp:nvSpPr>
      <dsp:spPr>
        <a:xfrm>
          <a:off x="1255659" y="2869852"/>
          <a:ext cx="1103843" cy="110384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F02608-2373-4FD2-B4C3-8E0CAEB017AA}">
      <dsp:nvSpPr>
        <dsp:cNvPr id="0" name=""/>
        <dsp:cNvSpPr/>
      </dsp:nvSpPr>
      <dsp:spPr>
        <a:xfrm rot="10800000">
          <a:off x="1807580" y="4303201"/>
          <a:ext cx="6080760" cy="1103843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6764" tIns="53340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</a:t>
          </a:r>
          <a:r>
            <a:rPr lang="en-US" sz="1400" kern="1200" dirty="0" err="1" smtClean="0"/>
            <a:t>Norwick</a:t>
          </a:r>
          <a:r>
            <a:rPr lang="en-US" sz="1400" kern="1200" dirty="0" smtClean="0"/>
            <a:t> </a:t>
          </a:r>
          <a:r>
            <a:rPr lang="en-US" sz="1400" kern="1200" dirty="0" smtClean="0"/>
            <a:t>(6</a:t>
          </a:r>
          <a:r>
            <a:rPr lang="en-US" sz="1400" kern="1200" baseline="30000" dirty="0" smtClean="0"/>
            <a:t>th</a:t>
          </a:r>
          <a:r>
            <a:rPr lang="en-US" sz="1400" kern="1200" dirty="0" smtClean="0"/>
            <a:t> Grade Math) - </a:t>
          </a:r>
          <a:r>
            <a:rPr lang="en-US" sz="1400" kern="1200" dirty="0" smtClean="0"/>
            <a:t>Google Docs PowerPoint </a:t>
          </a:r>
          <a:endParaRPr 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Google Docs to collaborate on a PowerPoint together&gt;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In this project the students were asked to come up with a business and supply their business with t-shirts, advertisement, and flyer cost.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Linked to real websites where student had to price out the costs.</a:t>
          </a:r>
          <a:endParaRPr lang="en-US" sz="1100" kern="1200" dirty="0"/>
        </a:p>
      </dsp:txBody>
      <dsp:txXfrm rot="10800000">
        <a:off x="1807580" y="4303201"/>
        <a:ext cx="6080760" cy="1103843"/>
      </dsp:txXfrm>
    </dsp:sp>
    <dsp:sp modelId="{858A7AAA-D0D1-484C-B1E8-EB6B638F3CF3}">
      <dsp:nvSpPr>
        <dsp:cNvPr id="0" name=""/>
        <dsp:cNvSpPr/>
      </dsp:nvSpPr>
      <dsp:spPr>
        <a:xfrm>
          <a:off x="1255659" y="4303201"/>
          <a:ext cx="1103843" cy="1103843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DADC9B-587E-4F70-A1B4-2EE45774081F}">
      <dsp:nvSpPr>
        <dsp:cNvPr id="0" name=""/>
        <dsp:cNvSpPr/>
      </dsp:nvSpPr>
      <dsp:spPr>
        <a:xfrm rot="10800000">
          <a:off x="2015486" y="540"/>
          <a:ext cx="6080760" cy="1935465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86" tIns="68580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MaryChar Erickson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Google Docs to discuss Maniac Magee.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Students had not used the program.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Got to the discussion groups though their class wiki.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Students learned how to adapt to technology since it is all about how we adapt to the problems and become critical thinkers.  </a:t>
          </a:r>
          <a:endParaRPr lang="en-US" sz="1400" kern="1200" dirty="0"/>
        </a:p>
      </dsp:txBody>
      <dsp:txXfrm rot="10800000">
        <a:off x="2015486" y="540"/>
        <a:ext cx="6080760" cy="1935465"/>
      </dsp:txXfrm>
    </dsp:sp>
    <dsp:sp modelId="{C29D614B-8661-475C-9109-19F70B67B387}">
      <dsp:nvSpPr>
        <dsp:cNvPr id="0" name=""/>
        <dsp:cNvSpPr/>
      </dsp:nvSpPr>
      <dsp:spPr>
        <a:xfrm>
          <a:off x="1047753" y="540"/>
          <a:ext cx="1935465" cy="193546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D1C83-AFAB-475D-B578-C797B45F3AAF}">
      <dsp:nvSpPr>
        <dsp:cNvPr id="0" name=""/>
        <dsp:cNvSpPr/>
      </dsp:nvSpPr>
      <dsp:spPr>
        <a:xfrm rot="10800000">
          <a:off x="2015486" y="2513756"/>
          <a:ext cx="6080760" cy="1935465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86" tIns="68580" rIns="128016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Bethany Swart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She uses this program as an additive to their math curriculum not a replacement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Was a great additive to the lessons that they had been learning in their daily math lessons. 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Procedure for getting their computers.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Definitely tell that the students had a familiarity with the technology and had used the program before.</a:t>
          </a:r>
          <a:endParaRPr lang="en-US" sz="1400" kern="1200" dirty="0"/>
        </a:p>
      </dsp:txBody>
      <dsp:txXfrm rot="10800000">
        <a:off x="2015486" y="2513756"/>
        <a:ext cx="6080760" cy="1935465"/>
      </dsp:txXfrm>
    </dsp:sp>
    <dsp:sp modelId="{A5FDE17D-71F6-4ACB-A3ED-E387EE1A3019}">
      <dsp:nvSpPr>
        <dsp:cNvPr id="0" name=""/>
        <dsp:cNvSpPr/>
      </dsp:nvSpPr>
      <dsp:spPr>
        <a:xfrm>
          <a:off x="1047753" y="2513756"/>
          <a:ext cx="1935465" cy="193546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84ACD5-5C8F-4FBD-8D06-8DBEA5343815}">
      <dsp:nvSpPr>
        <dsp:cNvPr id="0" name=""/>
        <dsp:cNvSpPr/>
      </dsp:nvSpPr>
      <dsp:spPr>
        <a:xfrm rot="10800000">
          <a:off x="2018440" y="835"/>
          <a:ext cx="5776722" cy="2253605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3777" tIns="72390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Mary </a:t>
          </a:r>
          <a:r>
            <a:rPr lang="en-US" sz="1900" kern="1200" dirty="0" err="1" smtClean="0"/>
            <a:t>Wiltgen</a:t>
          </a:r>
          <a:r>
            <a:rPr lang="en-US" sz="1900" kern="1200" dirty="0" smtClean="0"/>
            <a:t> “Classroom Technology and Strategies Across the Curriculum”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All of the resources presented were free websites to use in your classroom.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Handout chart - included information such as a breakdown of uses, login information, and required information to use the sight.</a:t>
          </a:r>
          <a:endParaRPr lang="en-US" sz="1500" kern="1200" dirty="0"/>
        </a:p>
      </dsp:txBody>
      <dsp:txXfrm rot="10800000">
        <a:off x="2018440" y="835"/>
        <a:ext cx="5776722" cy="2253605"/>
      </dsp:txXfrm>
    </dsp:sp>
    <dsp:sp modelId="{8018BAAA-58E6-417A-855F-DD97FEEE9A2A}">
      <dsp:nvSpPr>
        <dsp:cNvPr id="0" name=""/>
        <dsp:cNvSpPr/>
      </dsp:nvSpPr>
      <dsp:spPr>
        <a:xfrm>
          <a:off x="891637" y="835"/>
          <a:ext cx="2253605" cy="225360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F44C23-EC2F-4CD4-8E4A-2389B54A0D67}">
      <dsp:nvSpPr>
        <dsp:cNvPr id="0" name=""/>
        <dsp:cNvSpPr/>
      </dsp:nvSpPr>
      <dsp:spPr>
        <a:xfrm rot="10800000">
          <a:off x="2018440" y="2927159"/>
          <a:ext cx="5776722" cy="2253605"/>
        </a:xfrm>
        <a:prstGeom prst="homePlat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3777" tIns="72390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Kelly </a:t>
          </a:r>
          <a:r>
            <a:rPr lang="en-US" sz="1900" kern="1200" dirty="0" err="1" smtClean="0"/>
            <a:t>Reinert</a:t>
          </a:r>
          <a:r>
            <a:rPr lang="en-US" sz="1900" kern="1200" dirty="0" smtClean="0"/>
            <a:t> “Finding Resources: Technology Integration and Differentiation for your Classroom” 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Many of the strategies were based on the resources given from the textbook companies on CD-ROMs.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Information that I could bring back to core teachers at my school that have a textbook curriculum</a:t>
          </a:r>
          <a:endParaRPr lang="en-US" sz="1500" kern="1200" dirty="0"/>
        </a:p>
      </dsp:txBody>
      <dsp:txXfrm rot="10800000">
        <a:off x="2018440" y="2927159"/>
        <a:ext cx="5776722" cy="2253605"/>
      </dsp:txXfrm>
    </dsp:sp>
    <dsp:sp modelId="{FA83715F-3FB8-4C00-A334-B55739B78EAD}">
      <dsp:nvSpPr>
        <dsp:cNvPr id="0" name=""/>
        <dsp:cNvSpPr/>
      </dsp:nvSpPr>
      <dsp:spPr>
        <a:xfrm>
          <a:off x="891637" y="2927159"/>
          <a:ext cx="2253605" cy="225360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832C229-BF79-4400-AC27-B12566E58105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ACAD33C-457F-4581-9A8E-67A26D696A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chnology_management_LG_FOC.png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990600" y="1144632"/>
            <a:ext cx="8153400" cy="29701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13360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accent6"/>
                </a:solidFill>
              </a:rPr>
              <a:t>Observations and </a:t>
            </a:r>
            <a:r>
              <a:rPr lang="en-US" sz="4800" dirty="0" smtClean="0">
                <a:solidFill>
                  <a:schemeClr val="accent6"/>
                </a:solidFill>
              </a:rPr>
              <a:t>Mentoring Final Reflection</a:t>
            </a:r>
            <a:endParaRPr lang="en-US" sz="4800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343400"/>
            <a:ext cx="7406640" cy="1752600"/>
          </a:xfrm>
        </p:spPr>
        <p:txBody>
          <a:bodyPr/>
          <a:lstStyle/>
          <a:p>
            <a:r>
              <a:rPr lang="en-US" dirty="0" smtClean="0"/>
              <a:t>EDUC 514</a:t>
            </a:r>
          </a:p>
          <a:p>
            <a:r>
              <a:rPr lang="en-US" dirty="0" smtClean="0"/>
              <a:t>Janna </a:t>
            </a:r>
            <a:r>
              <a:rPr lang="en-US" dirty="0" err="1" smtClean="0"/>
              <a:t>Moes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Middle School Observations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9144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Elementary Observations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676400"/>
          <a:ext cx="9144000" cy="4449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Middle School Conference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686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Mentoring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676400"/>
            <a:ext cx="4267200" cy="4953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Teachers:</a:t>
            </a:r>
          </a:p>
          <a:p>
            <a:pPr lvl="1"/>
            <a:r>
              <a:rPr lang="en-US" dirty="0" smtClean="0"/>
              <a:t>Sue Ryan</a:t>
            </a:r>
          </a:p>
          <a:p>
            <a:pPr lvl="1"/>
            <a:r>
              <a:rPr lang="en-US" dirty="0" smtClean="0"/>
              <a:t>Alicia </a:t>
            </a:r>
            <a:r>
              <a:rPr lang="en-US" dirty="0" err="1" smtClean="0"/>
              <a:t>Roesler</a:t>
            </a:r>
            <a:endParaRPr lang="en-US" dirty="0" smtClean="0"/>
          </a:p>
          <a:p>
            <a:r>
              <a:rPr lang="en-US" dirty="0" smtClean="0"/>
              <a:t>Both teachers at Riggs High School.</a:t>
            </a:r>
          </a:p>
          <a:p>
            <a:pPr lvl="1"/>
            <a:r>
              <a:rPr lang="en-US" dirty="0" smtClean="0"/>
              <a:t>One-to-one school</a:t>
            </a:r>
          </a:p>
          <a:p>
            <a:r>
              <a:rPr lang="en-US" dirty="0" smtClean="0"/>
              <a:t>Shared Art content scavenger hunt.</a:t>
            </a:r>
          </a:p>
          <a:p>
            <a:pPr lvl="1"/>
            <a:r>
              <a:rPr lang="en-US" dirty="0" err="1" smtClean="0"/>
              <a:t>Artsonia</a:t>
            </a:r>
            <a:endParaRPr lang="en-US" dirty="0" smtClean="0"/>
          </a:p>
          <a:p>
            <a:pPr lvl="1"/>
            <a:r>
              <a:rPr lang="en-US" dirty="0" err="1" smtClean="0"/>
              <a:t>Livebinders</a:t>
            </a:r>
            <a:endParaRPr lang="en-US" dirty="0" smtClean="0"/>
          </a:p>
          <a:p>
            <a:pPr lvl="1"/>
            <a:r>
              <a:rPr lang="en-US" dirty="0" smtClean="0"/>
              <a:t>Art Babble</a:t>
            </a:r>
          </a:p>
          <a:p>
            <a:pPr lvl="1"/>
            <a:r>
              <a:rPr lang="en-US" dirty="0" smtClean="0"/>
              <a:t>Google Art Project</a:t>
            </a:r>
          </a:p>
          <a:p>
            <a:r>
              <a:rPr lang="en-US" dirty="0" smtClean="0"/>
              <a:t>Share 2.0 web tools scavenger hunt.</a:t>
            </a:r>
          </a:p>
          <a:p>
            <a:pPr lvl="1"/>
            <a:r>
              <a:rPr lang="en-US" dirty="0" err="1" smtClean="0"/>
              <a:t>Prezi</a:t>
            </a:r>
            <a:endParaRPr lang="en-US" dirty="0" smtClean="0"/>
          </a:p>
          <a:p>
            <a:pPr lvl="1"/>
            <a:r>
              <a:rPr lang="en-US" dirty="0" err="1" smtClean="0"/>
              <a:t>ExploraTree</a:t>
            </a:r>
            <a:endParaRPr lang="en-US" dirty="0" smtClean="0"/>
          </a:p>
          <a:p>
            <a:pPr lvl="1"/>
            <a:r>
              <a:rPr lang="en-US" dirty="0" err="1" smtClean="0"/>
              <a:t>Glogster</a:t>
            </a:r>
            <a:endParaRPr lang="en-US" dirty="0" smtClean="0"/>
          </a:p>
          <a:p>
            <a:pPr lvl="1"/>
            <a:r>
              <a:rPr lang="en-US" dirty="0" err="1" smtClean="0"/>
              <a:t>Wikispaces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Almost all of the sources they had never heard about or used.  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Content Placeholder 4" descr="Riggs%20High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4699" y="1752601"/>
            <a:ext cx="3979751" cy="389184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81</TotalTime>
  <Words>475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Observations and Mentoring Final Reflection</vt:lpstr>
      <vt:lpstr>Middle School Observations</vt:lpstr>
      <vt:lpstr>Elementary Observations</vt:lpstr>
      <vt:lpstr>Middle School Conference</vt:lpstr>
      <vt:lpstr>Mentoring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Observations and Mentoring</dc:title>
  <dc:creator>Janna</dc:creator>
  <cp:lastModifiedBy>Janna</cp:lastModifiedBy>
  <cp:revision>20</cp:revision>
  <dcterms:created xsi:type="dcterms:W3CDTF">2011-12-08T18:34:31Z</dcterms:created>
  <dcterms:modified xsi:type="dcterms:W3CDTF">2011-12-08T23:25:22Z</dcterms:modified>
</cp:coreProperties>
</file>